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530" r:id="rId2"/>
    <p:sldId id="532" r:id="rId3"/>
    <p:sldId id="531" r:id="rId4"/>
    <p:sldId id="533" r:id="rId5"/>
    <p:sldId id="534" r:id="rId6"/>
    <p:sldId id="53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B57D"/>
    <a:srgbClr val="1E5D64"/>
    <a:srgbClr val="99CC00"/>
    <a:srgbClr val="0D3F26"/>
    <a:srgbClr val="235151"/>
    <a:srgbClr val="008080"/>
    <a:srgbClr val="BEDEAA"/>
    <a:srgbClr val="98C54F"/>
    <a:srgbClr val="17513B"/>
    <a:srgbClr val="1D4B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94077" autoAdjust="0"/>
  </p:normalViewPr>
  <p:slideViewPr>
    <p:cSldViewPr snapToGrid="0">
      <p:cViewPr varScale="1">
        <p:scale>
          <a:sx n="105" d="100"/>
          <a:sy n="105" d="100"/>
        </p:scale>
        <p:origin x="84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1533E8-01E2-49A5-977D-72ED47BF8B35}" type="datetimeFigureOut">
              <a:rPr lang="en-GB" smtClean="0"/>
              <a:t>25/11/2022</a:t>
            </a:fld>
            <a:endParaRPr lang="en-GB" dirty="0"/>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GB"/>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DE67AC-651D-44CA-BA06-9DF31B9B6BEA}" type="slidenum">
              <a:rPr lang="en-GB" smtClean="0"/>
              <a:t>‹#›</a:t>
            </a:fld>
            <a:endParaRPr lang="en-GB" dirty="0"/>
          </a:p>
        </p:txBody>
      </p:sp>
    </p:spTree>
    <p:extLst>
      <p:ext uri="{BB962C8B-B14F-4D97-AF65-F5344CB8AC3E}">
        <p14:creationId xmlns:p14="http://schemas.microsoft.com/office/powerpoint/2010/main" val="593423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476BD2-E187-49BB-A5E0-713968A90679}"/>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endParaRPr lang="en-GB"/>
          </a:p>
        </p:txBody>
      </p:sp>
      <p:sp>
        <p:nvSpPr>
          <p:cNvPr id="3" name="Підзаголовок 2">
            <a:extLst>
              <a:ext uri="{FF2B5EF4-FFF2-40B4-BE49-F238E27FC236}">
                <a16:creationId xmlns:a16="http://schemas.microsoft.com/office/drawing/2014/main" id="{AF87F3DD-C61B-47B7-AE0C-E7E4424001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GB"/>
          </a:p>
        </p:txBody>
      </p:sp>
      <p:sp>
        <p:nvSpPr>
          <p:cNvPr id="4" name="Місце для дати 3">
            <a:extLst>
              <a:ext uri="{FF2B5EF4-FFF2-40B4-BE49-F238E27FC236}">
                <a16:creationId xmlns:a16="http://schemas.microsoft.com/office/drawing/2014/main" id="{583F97D5-19D3-43B3-8CF9-4E13D0B6B870}"/>
              </a:ext>
            </a:extLst>
          </p:cNvPr>
          <p:cNvSpPr>
            <a:spLocks noGrp="1"/>
          </p:cNvSpPr>
          <p:nvPr>
            <p:ph type="dt" sz="half" idx="10"/>
          </p:nvPr>
        </p:nvSpPr>
        <p:spPr/>
        <p:txBody>
          <a:bodyPr/>
          <a:lstStyle/>
          <a:p>
            <a:fld id="{BE25231F-E5E0-435D-B686-681C5DD297A2}" type="datetimeFigureOut">
              <a:rPr lang="en-GB" smtClean="0"/>
              <a:t>25/11/2022</a:t>
            </a:fld>
            <a:endParaRPr lang="en-GB" dirty="0"/>
          </a:p>
        </p:txBody>
      </p:sp>
      <p:sp>
        <p:nvSpPr>
          <p:cNvPr id="5" name="Місце для нижнього колонтитула 4">
            <a:extLst>
              <a:ext uri="{FF2B5EF4-FFF2-40B4-BE49-F238E27FC236}">
                <a16:creationId xmlns:a16="http://schemas.microsoft.com/office/drawing/2014/main" id="{38A84D6E-7DDD-4B45-B5C0-4CDE190E7BE0}"/>
              </a:ext>
            </a:extLst>
          </p:cNvPr>
          <p:cNvSpPr>
            <a:spLocks noGrp="1"/>
          </p:cNvSpPr>
          <p:nvPr>
            <p:ph type="ftr" sz="quarter" idx="11"/>
          </p:nvPr>
        </p:nvSpPr>
        <p:spPr/>
        <p:txBody>
          <a:bodyPr/>
          <a:lstStyle/>
          <a:p>
            <a:endParaRPr lang="en-GB" dirty="0"/>
          </a:p>
        </p:txBody>
      </p:sp>
      <p:sp>
        <p:nvSpPr>
          <p:cNvPr id="6" name="Місце для номера слайда 5">
            <a:extLst>
              <a:ext uri="{FF2B5EF4-FFF2-40B4-BE49-F238E27FC236}">
                <a16:creationId xmlns:a16="http://schemas.microsoft.com/office/drawing/2014/main" id="{D691CC56-CDF8-4768-8367-EE3BA76F2E53}"/>
              </a:ext>
            </a:extLst>
          </p:cNvPr>
          <p:cNvSpPr>
            <a:spLocks noGrp="1"/>
          </p:cNvSpPr>
          <p:nvPr>
            <p:ph type="sldNum" sz="quarter" idx="12"/>
          </p:nvPr>
        </p:nvSpPr>
        <p:spPr/>
        <p:txBody>
          <a:bodyPr/>
          <a:lstStyle/>
          <a:p>
            <a:fld id="{6072CCA3-8BC2-48B4-B2B4-8FBB314E7F7A}" type="slidenum">
              <a:rPr lang="en-GB" smtClean="0"/>
              <a:t>‹#›</a:t>
            </a:fld>
            <a:endParaRPr lang="en-GB" dirty="0"/>
          </a:p>
        </p:txBody>
      </p:sp>
    </p:spTree>
    <p:extLst>
      <p:ext uri="{BB962C8B-B14F-4D97-AF65-F5344CB8AC3E}">
        <p14:creationId xmlns:p14="http://schemas.microsoft.com/office/powerpoint/2010/main" val="4122825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C208C3-CA53-404D-B66A-BD7C9108A1C8}"/>
              </a:ext>
            </a:extLst>
          </p:cNvPr>
          <p:cNvSpPr>
            <a:spLocks noGrp="1"/>
          </p:cNvSpPr>
          <p:nvPr>
            <p:ph type="title"/>
          </p:nvPr>
        </p:nvSpPr>
        <p:spPr/>
        <p:txBody>
          <a:bodyPr/>
          <a:lstStyle/>
          <a:p>
            <a:r>
              <a:rPr lang="uk-UA"/>
              <a:t>Клацніть, щоб редагувати стиль зразка заголовка</a:t>
            </a:r>
            <a:endParaRPr lang="en-GB"/>
          </a:p>
        </p:txBody>
      </p:sp>
      <p:sp>
        <p:nvSpPr>
          <p:cNvPr id="3" name="Місце для вертикального тексту 2">
            <a:extLst>
              <a:ext uri="{FF2B5EF4-FFF2-40B4-BE49-F238E27FC236}">
                <a16:creationId xmlns:a16="http://schemas.microsoft.com/office/drawing/2014/main" id="{2F9F841C-495D-4772-9570-504BEA842603}"/>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GB"/>
          </a:p>
        </p:txBody>
      </p:sp>
      <p:sp>
        <p:nvSpPr>
          <p:cNvPr id="4" name="Місце для дати 3">
            <a:extLst>
              <a:ext uri="{FF2B5EF4-FFF2-40B4-BE49-F238E27FC236}">
                <a16:creationId xmlns:a16="http://schemas.microsoft.com/office/drawing/2014/main" id="{9EB5AFF2-439E-401B-A99E-946123B4C0E0}"/>
              </a:ext>
            </a:extLst>
          </p:cNvPr>
          <p:cNvSpPr>
            <a:spLocks noGrp="1"/>
          </p:cNvSpPr>
          <p:nvPr>
            <p:ph type="dt" sz="half" idx="10"/>
          </p:nvPr>
        </p:nvSpPr>
        <p:spPr/>
        <p:txBody>
          <a:bodyPr/>
          <a:lstStyle/>
          <a:p>
            <a:fld id="{BE25231F-E5E0-435D-B686-681C5DD297A2}" type="datetimeFigureOut">
              <a:rPr lang="en-GB" smtClean="0"/>
              <a:t>25/11/2022</a:t>
            </a:fld>
            <a:endParaRPr lang="en-GB" dirty="0"/>
          </a:p>
        </p:txBody>
      </p:sp>
      <p:sp>
        <p:nvSpPr>
          <p:cNvPr id="5" name="Місце для нижнього колонтитула 4">
            <a:extLst>
              <a:ext uri="{FF2B5EF4-FFF2-40B4-BE49-F238E27FC236}">
                <a16:creationId xmlns:a16="http://schemas.microsoft.com/office/drawing/2014/main" id="{008FEEE9-3C02-443B-87FB-0CF80676CF9D}"/>
              </a:ext>
            </a:extLst>
          </p:cNvPr>
          <p:cNvSpPr>
            <a:spLocks noGrp="1"/>
          </p:cNvSpPr>
          <p:nvPr>
            <p:ph type="ftr" sz="quarter" idx="11"/>
          </p:nvPr>
        </p:nvSpPr>
        <p:spPr/>
        <p:txBody>
          <a:bodyPr/>
          <a:lstStyle/>
          <a:p>
            <a:endParaRPr lang="en-GB" dirty="0"/>
          </a:p>
        </p:txBody>
      </p:sp>
      <p:sp>
        <p:nvSpPr>
          <p:cNvPr id="6" name="Місце для номера слайда 5">
            <a:extLst>
              <a:ext uri="{FF2B5EF4-FFF2-40B4-BE49-F238E27FC236}">
                <a16:creationId xmlns:a16="http://schemas.microsoft.com/office/drawing/2014/main" id="{BA853C2A-F908-44A4-82C4-18A70048446A}"/>
              </a:ext>
            </a:extLst>
          </p:cNvPr>
          <p:cNvSpPr>
            <a:spLocks noGrp="1"/>
          </p:cNvSpPr>
          <p:nvPr>
            <p:ph type="sldNum" sz="quarter" idx="12"/>
          </p:nvPr>
        </p:nvSpPr>
        <p:spPr/>
        <p:txBody>
          <a:bodyPr/>
          <a:lstStyle/>
          <a:p>
            <a:fld id="{6072CCA3-8BC2-48B4-B2B4-8FBB314E7F7A}" type="slidenum">
              <a:rPr lang="en-GB" smtClean="0"/>
              <a:t>‹#›</a:t>
            </a:fld>
            <a:endParaRPr lang="en-GB" dirty="0"/>
          </a:p>
        </p:txBody>
      </p:sp>
    </p:spTree>
    <p:extLst>
      <p:ext uri="{BB962C8B-B14F-4D97-AF65-F5344CB8AC3E}">
        <p14:creationId xmlns:p14="http://schemas.microsoft.com/office/powerpoint/2010/main" val="706858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9544D0DE-ACEA-41BE-BA53-83DAC8E6D9F0}"/>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endParaRPr lang="en-GB"/>
          </a:p>
        </p:txBody>
      </p:sp>
      <p:sp>
        <p:nvSpPr>
          <p:cNvPr id="3" name="Місце для вертикального тексту 2">
            <a:extLst>
              <a:ext uri="{FF2B5EF4-FFF2-40B4-BE49-F238E27FC236}">
                <a16:creationId xmlns:a16="http://schemas.microsoft.com/office/drawing/2014/main" id="{80D8F992-2F0A-46D0-BDD6-3388D80C64C1}"/>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GB"/>
          </a:p>
        </p:txBody>
      </p:sp>
      <p:sp>
        <p:nvSpPr>
          <p:cNvPr id="4" name="Місце для дати 3">
            <a:extLst>
              <a:ext uri="{FF2B5EF4-FFF2-40B4-BE49-F238E27FC236}">
                <a16:creationId xmlns:a16="http://schemas.microsoft.com/office/drawing/2014/main" id="{E144724A-98A9-42A6-BA26-284D9041A6E4}"/>
              </a:ext>
            </a:extLst>
          </p:cNvPr>
          <p:cNvSpPr>
            <a:spLocks noGrp="1"/>
          </p:cNvSpPr>
          <p:nvPr>
            <p:ph type="dt" sz="half" idx="10"/>
          </p:nvPr>
        </p:nvSpPr>
        <p:spPr/>
        <p:txBody>
          <a:bodyPr/>
          <a:lstStyle/>
          <a:p>
            <a:fld id="{BE25231F-E5E0-435D-B686-681C5DD297A2}" type="datetimeFigureOut">
              <a:rPr lang="en-GB" smtClean="0"/>
              <a:t>25/11/2022</a:t>
            </a:fld>
            <a:endParaRPr lang="en-GB" dirty="0"/>
          </a:p>
        </p:txBody>
      </p:sp>
      <p:sp>
        <p:nvSpPr>
          <p:cNvPr id="5" name="Місце для нижнього колонтитула 4">
            <a:extLst>
              <a:ext uri="{FF2B5EF4-FFF2-40B4-BE49-F238E27FC236}">
                <a16:creationId xmlns:a16="http://schemas.microsoft.com/office/drawing/2014/main" id="{12BE8DF0-1E70-41AC-8576-20FF635B7171}"/>
              </a:ext>
            </a:extLst>
          </p:cNvPr>
          <p:cNvSpPr>
            <a:spLocks noGrp="1"/>
          </p:cNvSpPr>
          <p:nvPr>
            <p:ph type="ftr" sz="quarter" idx="11"/>
          </p:nvPr>
        </p:nvSpPr>
        <p:spPr/>
        <p:txBody>
          <a:bodyPr/>
          <a:lstStyle/>
          <a:p>
            <a:endParaRPr lang="en-GB" dirty="0"/>
          </a:p>
        </p:txBody>
      </p:sp>
      <p:sp>
        <p:nvSpPr>
          <p:cNvPr id="6" name="Місце для номера слайда 5">
            <a:extLst>
              <a:ext uri="{FF2B5EF4-FFF2-40B4-BE49-F238E27FC236}">
                <a16:creationId xmlns:a16="http://schemas.microsoft.com/office/drawing/2014/main" id="{6260044B-D941-43FE-AFF3-A590EE4DCE6A}"/>
              </a:ext>
            </a:extLst>
          </p:cNvPr>
          <p:cNvSpPr>
            <a:spLocks noGrp="1"/>
          </p:cNvSpPr>
          <p:nvPr>
            <p:ph type="sldNum" sz="quarter" idx="12"/>
          </p:nvPr>
        </p:nvSpPr>
        <p:spPr/>
        <p:txBody>
          <a:bodyPr/>
          <a:lstStyle/>
          <a:p>
            <a:fld id="{6072CCA3-8BC2-48B4-B2B4-8FBB314E7F7A}" type="slidenum">
              <a:rPr lang="en-GB" smtClean="0"/>
              <a:t>‹#›</a:t>
            </a:fld>
            <a:endParaRPr lang="en-GB" dirty="0"/>
          </a:p>
        </p:txBody>
      </p:sp>
    </p:spTree>
    <p:extLst>
      <p:ext uri="{BB962C8B-B14F-4D97-AF65-F5344CB8AC3E}">
        <p14:creationId xmlns:p14="http://schemas.microsoft.com/office/powerpoint/2010/main" val="1198972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B72AC0-ACB4-43DA-9818-DE9CDE50F4BF}"/>
              </a:ext>
            </a:extLst>
          </p:cNvPr>
          <p:cNvSpPr>
            <a:spLocks noGrp="1"/>
          </p:cNvSpPr>
          <p:nvPr>
            <p:ph type="title"/>
          </p:nvPr>
        </p:nvSpPr>
        <p:spPr/>
        <p:txBody>
          <a:bodyPr/>
          <a:lstStyle/>
          <a:p>
            <a:r>
              <a:rPr lang="uk-UA"/>
              <a:t>Клацніть, щоб редагувати стиль зразка заголовка</a:t>
            </a:r>
            <a:endParaRPr lang="en-GB"/>
          </a:p>
        </p:txBody>
      </p:sp>
      <p:sp>
        <p:nvSpPr>
          <p:cNvPr id="3" name="Місце для вмісту 2">
            <a:extLst>
              <a:ext uri="{FF2B5EF4-FFF2-40B4-BE49-F238E27FC236}">
                <a16:creationId xmlns:a16="http://schemas.microsoft.com/office/drawing/2014/main" id="{5E5ED540-933A-4DB1-9687-312A1D38077D}"/>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GB"/>
          </a:p>
        </p:txBody>
      </p:sp>
      <p:sp>
        <p:nvSpPr>
          <p:cNvPr id="4" name="Місце для дати 3">
            <a:extLst>
              <a:ext uri="{FF2B5EF4-FFF2-40B4-BE49-F238E27FC236}">
                <a16:creationId xmlns:a16="http://schemas.microsoft.com/office/drawing/2014/main" id="{EA5B2491-009C-4849-9A18-C47547D077DA}"/>
              </a:ext>
            </a:extLst>
          </p:cNvPr>
          <p:cNvSpPr>
            <a:spLocks noGrp="1"/>
          </p:cNvSpPr>
          <p:nvPr>
            <p:ph type="dt" sz="half" idx="10"/>
          </p:nvPr>
        </p:nvSpPr>
        <p:spPr/>
        <p:txBody>
          <a:bodyPr/>
          <a:lstStyle/>
          <a:p>
            <a:fld id="{BE25231F-E5E0-435D-B686-681C5DD297A2}" type="datetimeFigureOut">
              <a:rPr lang="en-GB" smtClean="0"/>
              <a:t>25/11/2022</a:t>
            </a:fld>
            <a:endParaRPr lang="en-GB" dirty="0"/>
          </a:p>
        </p:txBody>
      </p:sp>
      <p:sp>
        <p:nvSpPr>
          <p:cNvPr id="5" name="Місце для нижнього колонтитула 4">
            <a:extLst>
              <a:ext uri="{FF2B5EF4-FFF2-40B4-BE49-F238E27FC236}">
                <a16:creationId xmlns:a16="http://schemas.microsoft.com/office/drawing/2014/main" id="{C49711CF-CC25-4FB2-BAB8-47491D07F795}"/>
              </a:ext>
            </a:extLst>
          </p:cNvPr>
          <p:cNvSpPr>
            <a:spLocks noGrp="1"/>
          </p:cNvSpPr>
          <p:nvPr>
            <p:ph type="ftr" sz="quarter" idx="11"/>
          </p:nvPr>
        </p:nvSpPr>
        <p:spPr/>
        <p:txBody>
          <a:bodyPr/>
          <a:lstStyle/>
          <a:p>
            <a:endParaRPr lang="en-GB" dirty="0"/>
          </a:p>
        </p:txBody>
      </p:sp>
      <p:sp>
        <p:nvSpPr>
          <p:cNvPr id="6" name="Місце для номера слайда 5">
            <a:extLst>
              <a:ext uri="{FF2B5EF4-FFF2-40B4-BE49-F238E27FC236}">
                <a16:creationId xmlns:a16="http://schemas.microsoft.com/office/drawing/2014/main" id="{1143794A-FBD1-4E95-8D3F-C2095112406A}"/>
              </a:ext>
            </a:extLst>
          </p:cNvPr>
          <p:cNvSpPr>
            <a:spLocks noGrp="1"/>
          </p:cNvSpPr>
          <p:nvPr>
            <p:ph type="sldNum" sz="quarter" idx="12"/>
          </p:nvPr>
        </p:nvSpPr>
        <p:spPr/>
        <p:txBody>
          <a:bodyPr/>
          <a:lstStyle/>
          <a:p>
            <a:fld id="{6072CCA3-8BC2-48B4-B2B4-8FBB314E7F7A}" type="slidenum">
              <a:rPr lang="en-GB" smtClean="0"/>
              <a:t>‹#›</a:t>
            </a:fld>
            <a:endParaRPr lang="en-GB" dirty="0"/>
          </a:p>
        </p:txBody>
      </p:sp>
    </p:spTree>
    <p:extLst>
      <p:ext uri="{BB962C8B-B14F-4D97-AF65-F5344CB8AC3E}">
        <p14:creationId xmlns:p14="http://schemas.microsoft.com/office/powerpoint/2010/main" val="3597382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96D5598-E59F-46C5-A419-452C35037002}"/>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endParaRPr lang="en-GB"/>
          </a:p>
        </p:txBody>
      </p:sp>
      <p:sp>
        <p:nvSpPr>
          <p:cNvPr id="3" name="Місце для тексту 2">
            <a:extLst>
              <a:ext uri="{FF2B5EF4-FFF2-40B4-BE49-F238E27FC236}">
                <a16:creationId xmlns:a16="http://schemas.microsoft.com/office/drawing/2014/main" id="{B75610F3-AC23-45C2-87A6-5316B43DF6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66FFF7FE-83BC-4B17-8F1C-C08C734F21AC}"/>
              </a:ext>
            </a:extLst>
          </p:cNvPr>
          <p:cNvSpPr>
            <a:spLocks noGrp="1"/>
          </p:cNvSpPr>
          <p:nvPr>
            <p:ph type="dt" sz="half" idx="10"/>
          </p:nvPr>
        </p:nvSpPr>
        <p:spPr/>
        <p:txBody>
          <a:bodyPr/>
          <a:lstStyle/>
          <a:p>
            <a:fld id="{BE25231F-E5E0-435D-B686-681C5DD297A2}" type="datetimeFigureOut">
              <a:rPr lang="en-GB" smtClean="0"/>
              <a:t>25/11/2022</a:t>
            </a:fld>
            <a:endParaRPr lang="en-GB" dirty="0"/>
          </a:p>
        </p:txBody>
      </p:sp>
      <p:sp>
        <p:nvSpPr>
          <p:cNvPr id="5" name="Місце для нижнього колонтитула 4">
            <a:extLst>
              <a:ext uri="{FF2B5EF4-FFF2-40B4-BE49-F238E27FC236}">
                <a16:creationId xmlns:a16="http://schemas.microsoft.com/office/drawing/2014/main" id="{FEA0FD1F-A8C3-45B6-8409-C364C612193F}"/>
              </a:ext>
            </a:extLst>
          </p:cNvPr>
          <p:cNvSpPr>
            <a:spLocks noGrp="1"/>
          </p:cNvSpPr>
          <p:nvPr>
            <p:ph type="ftr" sz="quarter" idx="11"/>
          </p:nvPr>
        </p:nvSpPr>
        <p:spPr/>
        <p:txBody>
          <a:bodyPr/>
          <a:lstStyle/>
          <a:p>
            <a:endParaRPr lang="en-GB" dirty="0"/>
          </a:p>
        </p:txBody>
      </p:sp>
      <p:sp>
        <p:nvSpPr>
          <p:cNvPr id="6" name="Місце для номера слайда 5">
            <a:extLst>
              <a:ext uri="{FF2B5EF4-FFF2-40B4-BE49-F238E27FC236}">
                <a16:creationId xmlns:a16="http://schemas.microsoft.com/office/drawing/2014/main" id="{DB24D455-F590-4B1F-A850-183DCA3F70D8}"/>
              </a:ext>
            </a:extLst>
          </p:cNvPr>
          <p:cNvSpPr>
            <a:spLocks noGrp="1"/>
          </p:cNvSpPr>
          <p:nvPr>
            <p:ph type="sldNum" sz="quarter" idx="12"/>
          </p:nvPr>
        </p:nvSpPr>
        <p:spPr/>
        <p:txBody>
          <a:bodyPr/>
          <a:lstStyle/>
          <a:p>
            <a:fld id="{6072CCA3-8BC2-48B4-B2B4-8FBB314E7F7A}" type="slidenum">
              <a:rPr lang="en-GB" smtClean="0"/>
              <a:t>‹#›</a:t>
            </a:fld>
            <a:endParaRPr lang="en-GB" dirty="0"/>
          </a:p>
        </p:txBody>
      </p:sp>
    </p:spTree>
    <p:extLst>
      <p:ext uri="{BB962C8B-B14F-4D97-AF65-F5344CB8AC3E}">
        <p14:creationId xmlns:p14="http://schemas.microsoft.com/office/powerpoint/2010/main" val="172605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990FBA-DAA1-45A9-87B0-DA81CBEED650}"/>
              </a:ext>
            </a:extLst>
          </p:cNvPr>
          <p:cNvSpPr>
            <a:spLocks noGrp="1"/>
          </p:cNvSpPr>
          <p:nvPr>
            <p:ph type="title"/>
          </p:nvPr>
        </p:nvSpPr>
        <p:spPr/>
        <p:txBody>
          <a:bodyPr/>
          <a:lstStyle/>
          <a:p>
            <a:r>
              <a:rPr lang="uk-UA"/>
              <a:t>Клацніть, щоб редагувати стиль зразка заголовка</a:t>
            </a:r>
            <a:endParaRPr lang="en-GB"/>
          </a:p>
        </p:txBody>
      </p:sp>
      <p:sp>
        <p:nvSpPr>
          <p:cNvPr id="3" name="Місце для вмісту 2">
            <a:extLst>
              <a:ext uri="{FF2B5EF4-FFF2-40B4-BE49-F238E27FC236}">
                <a16:creationId xmlns:a16="http://schemas.microsoft.com/office/drawing/2014/main" id="{0A591DB5-17E6-47D7-85E2-93544226FE2E}"/>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GB"/>
          </a:p>
        </p:txBody>
      </p:sp>
      <p:sp>
        <p:nvSpPr>
          <p:cNvPr id="4" name="Місце для вмісту 3">
            <a:extLst>
              <a:ext uri="{FF2B5EF4-FFF2-40B4-BE49-F238E27FC236}">
                <a16:creationId xmlns:a16="http://schemas.microsoft.com/office/drawing/2014/main" id="{40DC146A-C6A4-49FC-914E-4EBF908DF5F5}"/>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GB"/>
          </a:p>
        </p:txBody>
      </p:sp>
      <p:sp>
        <p:nvSpPr>
          <p:cNvPr id="5" name="Місце для дати 4">
            <a:extLst>
              <a:ext uri="{FF2B5EF4-FFF2-40B4-BE49-F238E27FC236}">
                <a16:creationId xmlns:a16="http://schemas.microsoft.com/office/drawing/2014/main" id="{95147202-3119-4590-9227-3DCE42E0CD96}"/>
              </a:ext>
            </a:extLst>
          </p:cNvPr>
          <p:cNvSpPr>
            <a:spLocks noGrp="1"/>
          </p:cNvSpPr>
          <p:nvPr>
            <p:ph type="dt" sz="half" idx="10"/>
          </p:nvPr>
        </p:nvSpPr>
        <p:spPr/>
        <p:txBody>
          <a:bodyPr/>
          <a:lstStyle/>
          <a:p>
            <a:fld id="{BE25231F-E5E0-435D-B686-681C5DD297A2}" type="datetimeFigureOut">
              <a:rPr lang="en-GB" smtClean="0"/>
              <a:t>25/11/2022</a:t>
            </a:fld>
            <a:endParaRPr lang="en-GB" dirty="0"/>
          </a:p>
        </p:txBody>
      </p:sp>
      <p:sp>
        <p:nvSpPr>
          <p:cNvPr id="6" name="Місце для нижнього колонтитула 5">
            <a:extLst>
              <a:ext uri="{FF2B5EF4-FFF2-40B4-BE49-F238E27FC236}">
                <a16:creationId xmlns:a16="http://schemas.microsoft.com/office/drawing/2014/main" id="{1D892A4B-1EAA-40E3-8C30-270D1F518DF3}"/>
              </a:ext>
            </a:extLst>
          </p:cNvPr>
          <p:cNvSpPr>
            <a:spLocks noGrp="1"/>
          </p:cNvSpPr>
          <p:nvPr>
            <p:ph type="ftr" sz="quarter" idx="11"/>
          </p:nvPr>
        </p:nvSpPr>
        <p:spPr/>
        <p:txBody>
          <a:bodyPr/>
          <a:lstStyle/>
          <a:p>
            <a:endParaRPr lang="en-GB" dirty="0"/>
          </a:p>
        </p:txBody>
      </p:sp>
      <p:sp>
        <p:nvSpPr>
          <p:cNvPr id="7" name="Місце для номера слайда 6">
            <a:extLst>
              <a:ext uri="{FF2B5EF4-FFF2-40B4-BE49-F238E27FC236}">
                <a16:creationId xmlns:a16="http://schemas.microsoft.com/office/drawing/2014/main" id="{0981BFFB-84D6-4F4C-8ACD-3796A92039EA}"/>
              </a:ext>
            </a:extLst>
          </p:cNvPr>
          <p:cNvSpPr>
            <a:spLocks noGrp="1"/>
          </p:cNvSpPr>
          <p:nvPr>
            <p:ph type="sldNum" sz="quarter" idx="12"/>
          </p:nvPr>
        </p:nvSpPr>
        <p:spPr/>
        <p:txBody>
          <a:bodyPr/>
          <a:lstStyle/>
          <a:p>
            <a:fld id="{6072CCA3-8BC2-48B4-B2B4-8FBB314E7F7A}" type="slidenum">
              <a:rPr lang="en-GB" smtClean="0"/>
              <a:t>‹#›</a:t>
            </a:fld>
            <a:endParaRPr lang="en-GB" dirty="0"/>
          </a:p>
        </p:txBody>
      </p:sp>
    </p:spTree>
    <p:extLst>
      <p:ext uri="{BB962C8B-B14F-4D97-AF65-F5344CB8AC3E}">
        <p14:creationId xmlns:p14="http://schemas.microsoft.com/office/powerpoint/2010/main" val="1951758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9D4E14-F7C4-46F7-AF76-46DA2B87659A}"/>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endParaRPr lang="en-GB"/>
          </a:p>
        </p:txBody>
      </p:sp>
      <p:sp>
        <p:nvSpPr>
          <p:cNvPr id="3" name="Місце для тексту 2">
            <a:extLst>
              <a:ext uri="{FF2B5EF4-FFF2-40B4-BE49-F238E27FC236}">
                <a16:creationId xmlns:a16="http://schemas.microsoft.com/office/drawing/2014/main" id="{00429F48-1D74-4FA5-9DF8-79FD631676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255114BE-CAD7-41C2-89CA-CE5E6BC933A5}"/>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GB"/>
          </a:p>
        </p:txBody>
      </p:sp>
      <p:sp>
        <p:nvSpPr>
          <p:cNvPr id="5" name="Місце для тексту 4">
            <a:extLst>
              <a:ext uri="{FF2B5EF4-FFF2-40B4-BE49-F238E27FC236}">
                <a16:creationId xmlns:a16="http://schemas.microsoft.com/office/drawing/2014/main" id="{D551410F-D417-4DD9-9DA5-5D31E76D15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B3207FBF-AAFF-4588-A092-889233192E9D}"/>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GB"/>
          </a:p>
        </p:txBody>
      </p:sp>
      <p:sp>
        <p:nvSpPr>
          <p:cNvPr id="7" name="Місце для дати 6">
            <a:extLst>
              <a:ext uri="{FF2B5EF4-FFF2-40B4-BE49-F238E27FC236}">
                <a16:creationId xmlns:a16="http://schemas.microsoft.com/office/drawing/2014/main" id="{1CC2A6E3-18A6-494F-8E1D-0792EBD40414}"/>
              </a:ext>
            </a:extLst>
          </p:cNvPr>
          <p:cNvSpPr>
            <a:spLocks noGrp="1"/>
          </p:cNvSpPr>
          <p:nvPr>
            <p:ph type="dt" sz="half" idx="10"/>
          </p:nvPr>
        </p:nvSpPr>
        <p:spPr/>
        <p:txBody>
          <a:bodyPr/>
          <a:lstStyle/>
          <a:p>
            <a:fld id="{BE25231F-E5E0-435D-B686-681C5DD297A2}" type="datetimeFigureOut">
              <a:rPr lang="en-GB" smtClean="0"/>
              <a:t>25/11/2022</a:t>
            </a:fld>
            <a:endParaRPr lang="en-GB" dirty="0"/>
          </a:p>
        </p:txBody>
      </p:sp>
      <p:sp>
        <p:nvSpPr>
          <p:cNvPr id="8" name="Місце для нижнього колонтитула 7">
            <a:extLst>
              <a:ext uri="{FF2B5EF4-FFF2-40B4-BE49-F238E27FC236}">
                <a16:creationId xmlns:a16="http://schemas.microsoft.com/office/drawing/2014/main" id="{208FD228-2EFE-4954-B2DF-B322500C87CE}"/>
              </a:ext>
            </a:extLst>
          </p:cNvPr>
          <p:cNvSpPr>
            <a:spLocks noGrp="1"/>
          </p:cNvSpPr>
          <p:nvPr>
            <p:ph type="ftr" sz="quarter" idx="11"/>
          </p:nvPr>
        </p:nvSpPr>
        <p:spPr/>
        <p:txBody>
          <a:bodyPr/>
          <a:lstStyle/>
          <a:p>
            <a:endParaRPr lang="en-GB" dirty="0"/>
          </a:p>
        </p:txBody>
      </p:sp>
      <p:sp>
        <p:nvSpPr>
          <p:cNvPr id="9" name="Місце для номера слайда 8">
            <a:extLst>
              <a:ext uri="{FF2B5EF4-FFF2-40B4-BE49-F238E27FC236}">
                <a16:creationId xmlns:a16="http://schemas.microsoft.com/office/drawing/2014/main" id="{73F65C4F-EDAF-4AAB-B974-CD99C239007D}"/>
              </a:ext>
            </a:extLst>
          </p:cNvPr>
          <p:cNvSpPr>
            <a:spLocks noGrp="1"/>
          </p:cNvSpPr>
          <p:nvPr>
            <p:ph type="sldNum" sz="quarter" idx="12"/>
          </p:nvPr>
        </p:nvSpPr>
        <p:spPr/>
        <p:txBody>
          <a:bodyPr/>
          <a:lstStyle/>
          <a:p>
            <a:fld id="{6072CCA3-8BC2-48B4-B2B4-8FBB314E7F7A}" type="slidenum">
              <a:rPr lang="en-GB" smtClean="0"/>
              <a:t>‹#›</a:t>
            </a:fld>
            <a:endParaRPr lang="en-GB" dirty="0"/>
          </a:p>
        </p:txBody>
      </p:sp>
    </p:spTree>
    <p:extLst>
      <p:ext uri="{BB962C8B-B14F-4D97-AF65-F5344CB8AC3E}">
        <p14:creationId xmlns:p14="http://schemas.microsoft.com/office/powerpoint/2010/main" val="3908829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5DF9FB-A043-4477-8602-55FBF3A95630}"/>
              </a:ext>
            </a:extLst>
          </p:cNvPr>
          <p:cNvSpPr>
            <a:spLocks noGrp="1"/>
          </p:cNvSpPr>
          <p:nvPr>
            <p:ph type="title"/>
          </p:nvPr>
        </p:nvSpPr>
        <p:spPr/>
        <p:txBody>
          <a:bodyPr/>
          <a:lstStyle/>
          <a:p>
            <a:r>
              <a:rPr lang="uk-UA"/>
              <a:t>Клацніть, щоб редагувати стиль зразка заголовка</a:t>
            </a:r>
            <a:endParaRPr lang="en-GB"/>
          </a:p>
        </p:txBody>
      </p:sp>
      <p:sp>
        <p:nvSpPr>
          <p:cNvPr id="3" name="Місце для дати 2">
            <a:extLst>
              <a:ext uri="{FF2B5EF4-FFF2-40B4-BE49-F238E27FC236}">
                <a16:creationId xmlns:a16="http://schemas.microsoft.com/office/drawing/2014/main" id="{1FF77CE0-C41E-4741-BD76-1102D83345D9}"/>
              </a:ext>
            </a:extLst>
          </p:cNvPr>
          <p:cNvSpPr>
            <a:spLocks noGrp="1"/>
          </p:cNvSpPr>
          <p:nvPr>
            <p:ph type="dt" sz="half" idx="10"/>
          </p:nvPr>
        </p:nvSpPr>
        <p:spPr/>
        <p:txBody>
          <a:bodyPr/>
          <a:lstStyle/>
          <a:p>
            <a:fld id="{BE25231F-E5E0-435D-B686-681C5DD297A2}" type="datetimeFigureOut">
              <a:rPr lang="en-GB" smtClean="0"/>
              <a:t>25/11/2022</a:t>
            </a:fld>
            <a:endParaRPr lang="en-GB" dirty="0"/>
          </a:p>
        </p:txBody>
      </p:sp>
      <p:sp>
        <p:nvSpPr>
          <p:cNvPr id="4" name="Місце для нижнього колонтитула 3">
            <a:extLst>
              <a:ext uri="{FF2B5EF4-FFF2-40B4-BE49-F238E27FC236}">
                <a16:creationId xmlns:a16="http://schemas.microsoft.com/office/drawing/2014/main" id="{E6156999-57CE-4624-92AD-C85803C76B35}"/>
              </a:ext>
            </a:extLst>
          </p:cNvPr>
          <p:cNvSpPr>
            <a:spLocks noGrp="1"/>
          </p:cNvSpPr>
          <p:nvPr>
            <p:ph type="ftr" sz="quarter" idx="11"/>
          </p:nvPr>
        </p:nvSpPr>
        <p:spPr/>
        <p:txBody>
          <a:bodyPr/>
          <a:lstStyle/>
          <a:p>
            <a:endParaRPr lang="en-GB" dirty="0"/>
          </a:p>
        </p:txBody>
      </p:sp>
      <p:sp>
        <p:nvSpPr>
          <p:cNvPr id="5" name="Місце для номера слайда 4">
            <a:extLst>
              <a:ext uri="{FF2B5EF4-FFF2-40B4-BE49-F238E27FC236}">
                <a16:creationId xmlns:a16="http://schemas.microsoft.com/office/drawing/2014/main" id="{AA569D44-B121-4D9C-B905-FC1948447D8E}"/>
              </a:ext>
            </a:extLst>
          </p:cNvPr>
          <p:cNvSpPr>
            <a:spLocks noGrp="1"/>
          </p:cNvSpPr>
          <p:nvPr>
            <p:ph type="sldNum" sz="quarter" idx="12"/>
          </p:nvPr>
        </p:nvSpPr>
        <p:spPr/>
        <p:txBody>
          <a:bodyPr/>
          <a:lstStyle/>
          <a:p>
            <a:fld id="{6072CCA3-8BC2-48B4-B2B4-8FBB314E7F7A}" type="slidenum">
              <a:rPr lang="en-GB" smtClean="0"/>
              <a:t>‹#›</a:t>
            </a:fld>
            <a:endParaRPr lang="en-GB" dirty="0"/>
          </a:p>
        </p:txBody>
      </p:sp>
    </p:spTree>
    <p:extLst>
      <p:ext uri="{BB962C8B-B14F-4D97-AF65-F5344CB8AC3E}">
        <p14:creationId xmlns:p14="http://schemas.microsoft.com/office/powerpoint/2010/main" val="2350200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CC0A651F-4126-4CD1-8790-C4B12F82BE69}"/>
              </a:ext>
            </a:extLst>
          </p:cNvPr>
          <p:cNvSpPr>
            <a:spLocks noGrp="1"/>
          </p:cNvSpPr>
          <p:nvPr>
            <p:ph type="dt" sz="half" idx="10"/>
          </p:nvPr>
        </p:nvSpPr>
        <p:spPr/>
        <p:txBody>
          <a:bodyPr/>
          <a:lstStyle/>
          <a:p>
            <a:fld id="{BE25231F-E5E0-435D-B686-681C5DD297A2}" type="datetimeFigureOut">
              <a:rPr lang="en-GB" smtClean="0"/>
              <a:t>25/11/2022</a:t>
            </a:fld>
            <a:endParaRPr lang="en-GB" dirty="0"/>
          </a:p>
        </p:txBody>
      </p:sp>
      <p:sp>
        <p:nvSpPr>
          <p:cNvPr id="3" name="Місце для нижнього колонтитула 2">
            <a:extLst>
              <a:ext uri="{FF2B5EF4-FFF2-40B4-BE49-F238E27FC236}">
                <a16:creationId xmlns:a16="http://schemas.microsoft.com/office/drawing/2014/main" id="{D6EDDCB3-75E9-4CCF-9863-BE989A26F119}"/>
              </a:ext>
            </a:extLst>
          </p:cNvPr>
          <p:cNvSpPr>
            <a:spLocks noGrp="1"/>
          </p:cNvSpPr>
          <p:nvPr>
            <p:ph type="ftr" sz="quarter" idx="11"/>
          </p:nvPr>
        </p:nvSpPr>
        <p:spPr/>
        <p:txBody>
          <a:bodyPr/>
          <a:lstStyle/>
          <a:p>
            <a:endParaRPr lang="en-GB" dirty="0"/>
          </a:p>
        </p:txBody>
      </p:sp>
      <p:sp>
        <p:nvSpPr>
          <p:cNvPr id="4" name="Місце для номера слайда 3">
            <a:extLst>
              <a:ext uri="{FF2B5EF4-FFF2-40B4-BE49-F238E27FC236}">
                <a16:creationId xmlns:a16="http://schemas.microsoft.com/office/drawing/2014/main" id="{FBD6543D-70D8-4B43-A70B-0F0E2F3AC88D}"/>
              </a:ext>
            </a:extLst>
          </p:cNvPr>
          <p:cNvSpPr>
            <a:spLocks noGrp="1"/>
          </p:cNvSpPr>
          <p:nvPr>
            <p:ph type="sldNum" sz="quarter" idx="12"/>
          </p:nvPr>
        </p:nvSpPr>
        <p:spPr/>
        <p:txBody>
          <a:bodyPr/>
          <a:lstStyle/>
          <a:p>
            <a:fld id="{6072CCA3-8BC2-48B4-B2B4-8FBB314E7F7A}" type="slidenum">
              <a:rPr lang="en-GB" smtClean="0"/>
              <a:t>‹#›</a:t>
            </a:fld>
            <a:endParaRPr lang="en-GB" dirty="0"/>
          </a:p>
        </p:txBody>
      </p:sp>
    </p:spTree>
    <p:extLst>
      <p:ext uri="{BB962C8B-B14F-4D97-AF65-F5344CB8AC3E}">
        <p14:creationId xmlns:p14="http://schemas.microsoft.com/office/powerpoint/2010/main" val="3436782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D81843-74E6-4529-8446-5A391E9B1BBF}"/>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endParaRPr lang="en-GB"/>
          </a:p>
        </p:txBody>
      </p:sp>
      <p:sp>
        <p:nvSpPr>
          <p:cNvPr id="3" name="Місце для вмісту 2">
            <a:extLst>
              <a:ext uri="{FF2B5EF4-FFF2-40B4-BE49-F238E27FC236}">
                <a16:creationId xmlns:a16="http://schemas.microsoft.com/office/drawing/2014/main" id="{49AC8D9A-22ED-4782-8440-F102E9D47F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GB"/>
          </a:p>
        </p:txBody>
      </p:sp>
      <p:sp>
        <p:nvSpPr>
          <p:cNvPr id="4" name="Місце для тексту 3">
            <a:extLst>
              <a:ext uri="{FF2B5EF4-FFF2-40B4-BE49-F238E27FC236}">
                <a16:creationId xmlns:a16="http://schemas.microsoft.com/office/drawing/2014/main" id="{5CB6A2EF-3D8A-41D2-9E5F-9B43AADC4F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0855FA2D-75B9-43FB-9AE4-33861F419757}"/>
              </a:ext>
            </a:extLst>
          </p:cNvPr>
          <p:cNvSpPr>
            <a:spLocks noGrp="1"/>
          </p:cNvSpPr>
          <p:nvPr>
            <p:ph type="dt" sz="half" idx="10"/>
          </p:nvPr>
        </p:nvSpPr>
        <p:spPr/>
        <p:txBody>
          <a:bodyPr/>
          <a:lstStyle/>
          <a:p>
            <a:fld id="{BE25231F-E5E0-435D-B686-681C5DD297A2}" type="datetimeFigureOut">
              <a:rPr lang="en-GB" smtClean="0"/>
              <a:t>25/11/2022</a:t>
            </a:fld>
            <a:endParaRPr lang="en-GB" dirty="0"/>
          </a:p>
        </p:txBody>
      </p:sp>
      <p:sp>
        <p:nvSpPr>
          <p:cNvPr id="6" name="Місце для нижнього колонтитула 5">
            <a:extLst>
              <a:ext uri="{FF2B5EF4-FFF2-40B4-BE49-F238E27FC236}">
                <a16:creationId xmlns:a16="http://schemas.microsoft.com/office/drawing/2014/main" id="{066497A0-CB55-4F4D-B86F-A2B83DC1CB17}"/>
              </a:ext>
            </a:extLst>
          </p:cNvPr>
          <p:cNvSpPr>
            <a:spLocks noGrp="1"/>
          </p:cNvSpPr>
          <p:nvPr>
            <p:ph type="ftr" sz="quarter" idx="11"/>
          </p:nvPr>
        </p:nvSpPr>
        <p:spPr/>
        <p:txBody>
          <a:bodyPr/>
          <a:lstStyle/>
          <a:p>
            <a:endParaRPr lang="en-GB" dirty="0"/>
          </a:p>
        </p:txBody>
      </p:sp>
      <p:sp>
        <p:nvSpPr>
          <p:cNvPr id="7" name="Місце для номера слайда 6">
            <a:extLst>
              <a:ext uri="{FF2B5EF4-FFF2-40B4-BE49-F238E27FC236}">
                <a16:creationId xmlns:a16="http://schemas.microsoft.com/office/drawing/2014/main" id="{E9D8A968-DE61-4B88-8135-F88723C9E87E}"/>
              </a:ext>
            </a:extLst>
          </p:cNvPr>
          <p:cNvSpPr>
            <a:spLocks noGrp="1"/>
          </p:cNvSpPr>
          <p:nvPr>
            <p:ph type="sldNum" sz="quarter" idx="12"/>
          </p:nvPr>
        </p:nvSpPr>
        <p:spPr/>
        <p:txBody>
          <a:bodyPr/>
          <a:lstStyle/>
          <a:p>
            <a:fld id="{6072CCA3-8BC2-48B4-B2B4-8FBB314E7F7A}" type="slidenum">
              <a:rPr lang="en-GB" smtClean="0"/>
              <a:t>‹#›</a:t>
            </a:fld>
            <a:endParaRPr lang="en-GB" dirty="0"/>
          </a:p>
        </p:txBody>
      </p:sp>
    </p:spTree>
    <p:extLst>
      <p:ext uri="{BB962C8B-B14F-4D97-AF65-F5344CB8AC3E}">
        <p14:creationId xmlns:p14="http://schemas.microsoft.com/office/powerpoint/2010/main" val="3145407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4404F7-830F-412B-87BA-2AF4033AB9E1}"/>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endParaRPr lang="en-GB"/>
          </a:p>
        </p:txBody>
      </p:sp>
      <p:sp>
        <p:nvSpPr>
          <p:cNvPr id="3" name="Місце для зображення 2">
            <a:extLst>
              <a:ext uri="{FF2B5EF4-FFF2-40B4-BE49-F238E27FC236}">
                <a16:creationId xmlns:a16="http://schemas.microsoft.com/office/drawing/2014/main" id="{FC7DABDA-BD24-4ECF-A66E-4A5757263E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Місце для тексту 3">
            <a:extLst>
              <a:ext uri="{FF2B5EF4-FFF2-40B4-BE49-F238E27FC236}">
                <a16:creationId xmlns:a16="http://schemas.microsoft.com/office/drawing/2014/main" id="{C2FBF6FE-B77F-4D33-862F-D0CF5661A9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47A777B1-D3D0-4D2E-B55C-D6B3A2CA6DA8}"/>
              </a:ext>
            </a:extLst>
          </p:cNvPr>
          <p:cNvSpPr>
            <a:spLocks noGrp="1"/>
          </p:cNvSpPr>
          <p:nvPr>
            <p:ph type="dt" sz="half" idx="10"/>
          </p:nvPr>
        </p:nvSpPr>
        <p:spPr/>
        <p:txBody>
          <a:bodyPr/>
          <a:lstStyle/>
          <a:p>
            <a:fld id="{BE25231F-E5E0-435D-B686-681C5DD297A2}" type="datetimeFigureOut">
              <a:rPr lang="en-GB" smtClean="0"/>
              <a:t>25/11/2022</a:t>
            </a:fld>
            <a:endParaRPr lang="en-GB" dirty="0"/>
          </a:p>
        </p:txBody>
      </p:sp>
      <p:sp>
        <p:nvSpPr>
          <p:cNvPr id="6" name="Місце для нижнього колонтитула 5">
            <a:extLst>
              <a:ext uri="{FF2B5EF4-FFF2-40B4-BE49-F238E27FC236}">
                <a16:creationId xmlns:a16="http://schemas.microsoft.com/office/drawing/2014/main" id="{AAB49DD2-0CAC-4C15-B353-6888DDD915E8}"/>
              </a:ext>
            </a:extLst>
          </p:cNvPr>
          <p:cNvSpPr>
            <a:spLocks noGrp="1"/>
          </p:cNvSpPr>
          <p:nvPr>
            <p:ph type="ftr" sz="quarter" idx="11"/>
          </p:nvPr>
        </p:nvSpPr>
        <p:spPr/>
        <p:txBody>
          <a:bodyPr/>
          <a:lstStyle/>
          <a:p>
            <a:endParaRPr lang="en-GB" dirty="0"/>
          </a:p>
        </p:txBody>
      </p:sp>
      <p:sp>
        <p:nvSpPr>
          <p:cNvPr id="7" name="Місце для номера слайда 6">
            <a:extLst>
              <a:ext uri="{FF2B5EF4-FFF2-40B4-BE49-F238E27FC236}">
                <a16:creationId xmlns:a16="http://schemas.microsoft.com/office/drawing/2014/main" id="{AECAB21A-51CC-45AF-99B6-2DE62387EA01}"/>
              </a:ext>
            </a:extLst>
          </p:cNvPr>
          <p:cNvSpPr>
            <a:spLocks noGrp="1"/>
          </p:cNvSpPr>
          <p:nvPr>
            <p:ph type="sldNum" sz="quarter" idx="12"/>
          </p:nvPr>
        </p:nvSpPr>
        <p:spPr/>
        <p:txBody>
          <a:bodyPr/>
          <a:lstStyle/>
          <a:p>
            <a:fld id="{6072CCA3-8BC2-48B4-B2B4-8FBB314E7F7A}" type="slidenum">
              <a:rPr lang="en-GB" smtClean="0"/>
              <a:t>‹#›</a:t>
            </a:fld>
            <a:endParaRPr lang="en-GB" dirty="0"/>
          </a:p>
        </p:txBody>
      </p:sp>
    </p:spTree>
    <p:extLst>
      <p:ext uri="{BB962C8B-B14F-4D97-AF65-F5344CB8AC3E}">
        <p14:creationId xmlns:p14="http://schemas.microsoft.com/office/powerpoint/2010/main" val="2336319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75D9F462-0818-4A91-A3D8-167971B97B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en-GB"/>
          </a:p>
        </p:txBody>
      </p:sp>
      <p:sp>
        <p:nvSpPr>
          <p:cNvPr id="3" name="Місце для тексту 2">
            <a:extLst>
              <a:ext uri="{FF2B5EF4-FFF2-40B4-BE49-F238E27FC236}">
                <a16:creationId xmlns:a16="http://schemas.microsoft.com/office/drawing/2014/main" id="{55EF2E26-D512-45E1-846F-72276385FF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GB"/>
          </a:p>
        </p:txBody>
      </p:sp>
      <p:sp>
        <p:nvSpPr>
          <p:cNvPr id="4" name="Місце для дати 3">
            <a:extLst>
              <a:ext uri="{FF2B5EF4-FFF2-40B4-BE49-F238E27FC236}">
                <a16:creationId xmlns:a16="http://schemas.microsoft.com/office/drawing/2014/main" id="{6B32574B-A651-4964-8DB2-A31C5F0E73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25231F-E5E0-435D-B686-681C5DD297A2}" type="datetimeFigureOut">
              <a:rPr lang="en-GB" smtClean="0"/>
              <a:t>25/11/2022</a:t>
            </a:fld>
            <a:endParaRPr lang="en-GB" dirty="0"/>
          </a:p>
        </p:txBody>
      </p:sp>
      <p:sp>
        <p:nvSpPr>
          <p:cNvPr id="5" name="Місце для нижнього колонтитула 4">
            <a:extLst>
              <a:ext uri="{FF2B5EF4-FFF2-40B4-BE49-F238E27FC236}">
                <a16:creationId xmlns:a16="http://schemas.microsoft.com/office/drawing/2014/main" id="{C194A403-9403-44D9-A038-2605B09D1B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Місце для номера слайда 5">
            <a:extLst>
              <a:ext uri="{FF2B5EF4-FFF2-40B4-BE49-F238E27FC236}">
                <a16:creationId xmlns:a16="http://schemas.microsoft.com/office/drawing/2014/main" id="{B744A322-3E71-4410-A094-FF7A1CEB96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72CCA3-8BC2-48B4-B2B4-8FBB314E7F7A}" type="slidenum">
              <a:rPr lang="en-GB" smtClean="0"/>
              <a:t>‹#›</a:t>
            </a:fld>
            <a:endParaRPr lang="en-GB" dirty="0"/>
          </a:p>
        </p:txBody>
      </p:sp>
    </p:spTree>
    <p:extLst>
      <p:ext uri="{BB962C8B-B14F-4D97-AF65-F5344CB8AC3E}">
        <p14:creationId xmlns:p14="http://schemas.microsoft.com/office/powerpoint/2010/main" val="4794648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E5D64"/>
        </a:solidFill>
        <a:effectLst/>
      </p:bgPr>
    </p:bg>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BB31623F-E25B-4408-ABC7-99AF0DEC0D70}"/>
              </a:ext>
            </a:extLst>
          </p:cNvPr>
          <p:cNvPicPr>
            <a:picLocks noChangeAspect="1"/>
          </p:cNvPicPr>
          <p:nvPr/>
        </p:nvPicPr>
        <p:blipFill>
          <a:blip r:embed="rId2"/>
          <a:stretch>
            <a:fillRect/>
          </a:stretch>
        </p:blipFill>
        <p:spPr>
          <a:xfrm>
            <a:off x="0" y="976708"/>
            <a:ext cx="12192000" cy="30344"/>
          </a:xfrm>
          <a:prstGeom prst="rect">
            <a:avLst/>
          </a:prstGeom>
        </p:spPr>
      </p:pic>
      <p:pic>
        <p:nvPicPr>
          <p:cNvPr id="12" name="Графіка 11" descr="Chevron arrows outline">
            <a:extLst>
              <a:ext uri="{FF2B5EF4-FFF2-40B4-BE49-F238E27FC236}">
                <a16:creationId xmlns:a16="http://schemas.microsoft.com/office/drawing/2014/main" id="{55C0E015-0A06-4490-8E07-2BA3E5745686}"/>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105322" y="5805424"/>
            <a:ext cx="914400" cy="914400"/>
          </a:xfrm>
          <a:prstGeom prst="rect">
            <a:avLst/>
          </a:prstGeom>
        </p:spPr>
      </p:pic>
      <p:sp>
        <p:nvSpPr>
          <p:cNvPr id="4" name="TextBox 3">
            <a:extLst>
              <a:ext uri="{FF2B5EF4-FFF2-40B4-BE49-F238E27FC236}">
                <a16:creationId xmlns:a16="http://schemas.microsoft.com/office/drawing/2014/main" id="{2DF5B532-49B7-1D24-70D0-CFADAAEF58A3}"/>
              </a:ext>
            </a:extLst>
          </p:cNvPr>
          <p:cNvSpPr txBox="1"/>
          <p:nvPr/>
        </p:nvSpPr>
        <p:spPr>
          <a:xfrm>
            <a:off x="116483" y="0"/>
            <a:ext cx="11903239" cy="1015663"/>
          </a:xfrm>
          <a:prstGeom prst="rect">
            <a:avLst/>
          </a:prstGeom>
          <a:noFill/>
        </p:spPr>
        <p:txBody>
          <a:bodyPr wrap="square">
            <a:spAutoFit/>
          </a:bodyPr>
          <a:lstStyle/>
          <a:p>
            <a:r>
              <a:rPr lang="ru-RU" sz="2000" dirty="0">
                <a:solidFill>
                  <a:schemeClr val="bg1"/>
                </a:solidFill>
              </a:rPr>
              <a:t>Проєкт постанови Кабінету Міністрів України «Про затвердження Порядку подання та розміщення звіту суб'єкта господарювання про дотримання умов дозволу на викиди та виконання заходів щодо здійснення контролю за дотриманням встановлених гранично допустимих викидів забруднюючих речовин»</a:t>
            </a:r>
            <a:endParaRPr lang="en-US" sz="2000" dirty="0">
              <a:solidFill>
                <a:schemeClr val="bg1"/>
              </a:solidFill>
            </a:endParaRPr>
          </a:p>
        </p:txBody>
      </p:sp>
      <p:sp>
        <p:nvSpPr>
          <p:cNvPr id="5" name="TextBox 4">
            <a:extLst>
              <a:ext uri="{FF2B5EF4-FFF2-40B4-BE49-F238E27FC236}">
                <a16:creationId xmlns:a16="http://schemas.microsoft.com/office/drawing/2014/main" id="{F37050FA-ED05-20F8-16F1-B77EB52DE737}"/>
              </a:ext>
            </a:extLst>
          </p:cNvPr>
          <p:cNvSpPr txBox="1"/>
          <p:nvPr/>
        </p:nvSpPr>
        <p:spPr>
          <a:xfrm>
            <a:off x="116483" y="1265626"/>
            <a:ext cx="6295899" cy="369332"/>
          </a:xfrm>
          <a:prstGeom prst="rect">
            <a:avLst/>
          </a:prstGeom>
          <a:noFill/>
        </p:spPr>
        <p:txBody>
          <a:bodyPr wrap="square">
            <a:spAutoFit/>
          </a:bodyPr>
          <a:lstStyle/>
          <a:p>
            <a:r>
              <a:rPr lang="en-US" dirty="0">
                <a:solidFill>
                  <a:schemeClr val="bg1"/>
                </a:solidFill>
              </a:rPr>
              <a:t>https://www.drs.gov.ua/wp-content/uploads/2022/11/5907.pdf</a:t>
            </a:r>
          </a:p>
        </p:txBody>
      </p:sp>
      <p:sp>
        <p:nvSpPr>
          <p:cNvPr id="7" name="TextBox 6">
            <a:extLst>
              <a:ext uri="{FF2B5EF4-FFF2-40B4-BE49-F238E27FC236}">
                <a16:creationId xmlns:a16="http://schemas.microsoft.com/office/drawing/2014/main" id="{001BA755-7212-E143-C6C1-B05F68A31296}"/>
              </a:ext>
            </a:extLst>
          </p:cNvPr>
          <p:cNvSpPr txBox="1"/>
          <p:nvPr/>
        </p:nvSpPr>
        <p:spPr>
          <a:xfrm>
            <a:off x="3019300" y="2277667"/>
            <a:ext cx="6097604" cy="3139321"/>
          </a:xfrm>
          <a:prstGeom prst="rect">
            <a:avLst/>
          </a:prstGeom>
          <a:noFill/>
        </p:spPr>
        <p:txBody>
          <a:bodyPr wrap="square">
            <a:spAutoFit/>
          </a:bodyPr>
          <a:lstStyle/>
          <a:p>
            <a:r>
              <a:rPr lang="az-Cyrl-AZ" dirty="0">
                <a:solidFill>
                  <a:schemeClr val="bg1"/>
                </a:solidFill>
              </a:rPr>
              <a:t>Звіт суб'єкта господарювання про дотриманням умов дозволу на викиди та виконання заходів щодо здійснення контролю за дотриманням встановлених гранично допустимих викидів забруднюючих речовин планується як </a:t>
            </a:r>
            <a:r>
              <a:rPr lang="az-Cyrl-AZ" dirty="0">
                <a:solidFill>
                  <a:srgbClr val="99B57D"/>
                </a:solidFill>
              </a:rPr>
              <a:t>щорічне повідомлення </a:t>
            </a:r>
            <a:r>
              <a:rPr lang="az-Cyrl-AZ" dirty="0">
                <a:solidFill>
                  <a:schemeClr val="bg1"/>
                </a:solidFill>
              </a:rPr>
              <a:t>суб'єкта господарювання </a:t>
            </a:r>
            <a:r>
              <a:rPr lang="az-Cyrl-AZ" dirty="0">
                <a:solidFill>
                  <a:srgbClr val="99B57D"/>
                </a:solidFill>
              </a:rPr>
              <a:t>про те, що експлуатація об'єкта, з якого надходять викиди забруднюючих речовин в атмосферне повітря, відбувається з дотриманням умов дозволу на викиди</a:t>
            </a:r>
            <a:r>
              <a:rPr lang="az-Cyrl-AZ" dirty="0">
                <a:solidFill>
                  <a:schemeClr val="bg1"/>
                </a:solidFill>
              </a:rPr>
              <a:t> та виконанням заходів щодо здійснення контролю за дотриманням встановлених гранично допустимих викидів забруднюючих речовин в атмосферне повітря</a:t>
            </a:r>
            <a:endParaRPr lang="en-US" dirty="0">
              <a:solidFill>
                <a:schemeClr val="bg1"/>
              </a:solidFill>
            </a:endParaRPr>
          </a:p>
        </p:txBody>
      </p:sp>
      <p:sp>
        <p:nvSpPr>
          <p:cNvPr id="8" name="Прямокутник 7">
            <a:extLst>
              <a:ext uri="{FF2B5EF4-FFF2-40B4-BE49-F238E27FC236}">
                <a16:creationId xmlns:a16="http://schemas.microsoft.com/office/drawing/2014/main" id="{220314F0-4ED5-86EC-2839-4B6B6D7F09DB}"/>
              </a:ext>
            </a:extLst>
          </p:cNvPr>
          <p:cNvSpPr/>
          <p:nvPr/>
        </p:nvSpPr>
        <p:spPr>
          <a:xfrm>
            <a:off x="2945331" y="2208256"/>
            <a:ext cx="6097604" cy="3278144"/>
          </a:xfrm>
          <a:prstGeom prst="rect">
            <a:avLst/>
          </a:prstGeom>
          <a:noFill/>
          <a:ln w="19050">
            <a:solidFill>
              <a:srgbClr val="99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3086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E5D64"/>
        </a:solidFill>
        <a:effectLst/>
      </p:bgPr>
    </p:bg>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BB31623F-E25B-4408-ABC7-99AF0DEC0D70}"/>
              </a:ext>
            </a:extLst>
          </p:cNvPr>
          <p:cNvPicPr>
            <a:picLocks noChangeAspect="1"/>
          </p:cNvPicPr>
          <p:nvPr/>
        </p:nvPicPr>
        <p:blipFill>
          <a:blip r:embed="rId2"/>
          <a:stretch>
            <a:fillRect/>
          </a:stretch>
        </p:blipFill>
        <p:spPr>
          <a:xfrm>
            <a:off x="0" y="899473"/>
            <a:ext cx="12192000" cy="75952"/>
          </a:xfrm>
          <a:prstGeom prst="rect">
            <a:avLst/>
          </a:prstGeom>
          <a:solidFill>
            <a:srgbClr val="265454"/>
          </a:solidFill>
          <a:ln>
            <a:solidFill>
              <a:srgbClr val="265454"/>
            </a:solidFill>
          </a:ln>
        </p:spPr>
      </p:pic>
      <p:pic>
        <p:nvPicPr>
          <p:cNvPr id="12" name="Графіка 11" descr="Chevron arrows outline">
            <a:extLst>
              <a:ext uri="{FF2B5EF4-FFF2-40B4-BE49-F238E27FC236}">
                <a16:creationId xmlns:a16="http://schemas.microsoft.com/office/drawing/2014/main" id="{55C0E015-0A06-4490-8E07-2BA3E5745686}"/>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105322" y="5805424"/>
            <a:ext cx="914400" cy="914400"/>
          </a:xfrm>
          <a:prstGeom prst="rect">
            <a:avLst/>
          </a:prstGeom>
        </p:spPr>
      </p:pic>
      <p:cxnSp>
        <p:nvCxnSpPr>
          <p:cNvPr id="31" name="Straight Connector 21">
            <a:extLst>
              <a:ext uri="{FF2B5EF4-FFF2-40B4-BE49-F238E27FC236}">
                <a16:creationId xmlns:a16="http://schemas.microsoft.com/office/drawing/2014/main" id="{38853E53-B5EC-FA0C-574F-7F9D740ABDCF}"/>
              </a:ext>
            </a:extLst>
          </p:cNvPr>
          <p:cNvCxnSpPr>
            <a:cxnSpLocks/>
          </p:cNvCxnSpPr>
          <p:nvPr/>
        </p:nvCxnSpPr>
        <p:spPr>
          <a:xfrm>
            <a:off x="352590" y="3674557"/>
            <a:ext cx="11361355"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2" name="Trapezoid 42">
            <a:extLst>
              <a:ext uri="{FF2B5EF4-FFF2-40B4-BE49-F238E27FC236}">
                <a16:creationId xmlns:a16="http://schemas.microsoft.com/office/drawing/2014/main" id="{C0367F98-2D55-737A-7FF0-B9D19500469C}"/>
              </a:ext>
            </a:extLst>
          </p:cNvPr>
          <p:cNvSpPr/>
          <p:nvPr/>
        </p:nvSpPr>
        <p:spPr>
          <a:xfrm flipV="1">
            <a:off x="2964942" y="2776889"/>
            <a:ext cx="2392606" cy="443005"/>
          </a:xfrm>
          <a:prstGeom prst="trapezoid">
            <a:avLst>
              <a:gd name="adj" fmla="val 96362"/>
            </a:avLst>
          </a:prstGeom>
          <a:solidFill>
            <a:srgbClr val="91AA5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3" name="Trapezoid 42">
            <a:extLst>
              <a:ext uri="{FF2B5EF4-FFF2-40B4-BE49-F238E27FC236}">
                <a16:creationId xmlns:a16="http://schemas.microsoft.com/office/drawing/2014/main" id="{F671D550-A10E-BD69-249F-98D0D9AE2D6C}"/>
              </a:ext>
            </a:extLst>
          </p:cNvPr>
          <p:cNvSpPr/>
          <p:nvPr/>
        </p:nvSpPr>
        <p:spPr>
          <a:xfrm flipV="1">
            <a:off x="8390342" y="2734531"/>
            <a:ext cx="2392606" cy="443005"/>
          </a:xfrm>
          <a:prstGeom prst="trapezoid">
            <a:avLst>
              <a:gd name="adj" fmla="val 96362"/>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5" name="Oval 22">
            <a:extLst>
              <a:ext uri="{FF2B5EF4-FFF2-40B4-BE49-F238E27FC236}">
                <a16:creationId xmlns:a16="http://schemas.microsoft.com/office/drawing/2014/main" id="{5B37DFDC-664A-041B-106D-E76559DEBEE0}"/>
              </a:ext>
            </a:extLst>
          </p:cNvPr>
          <p:cNvSpPr/>
          <p:nvPr/>
        </p:nvSpPr>
        <p:spPr>
          <a:xfrm>
            <a:off x="3724657" y="3542785"/>
            <a:ext cx="217548" cy="217548"/>
          </a:xfrm>
          <a:prstGeom prst="ellipse">
            <a:avLst/>
          </a:prstGeom>
          <a:solidFill>
            <a:srgbClr val="91AA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 name="Oval 22">
            <a:extLst>
              <a:ext uri="{FF2B5EF4-FFF2-40B4-BE49-F238E27FC236}">
                <a16:creationId xmlns:a16="http://schemas.microsoft.com/office/drawing/2014/main" id="{37658B19-4FA8-A652-E0D8-A134C6A93A51}"/>
              </a:ext>
            </a:extLst>
          </p:cNvPr>
          <p:cNvSpPr/>
          <p:nvPr/>
        </p:nvSpPr>
        <p:spPr>
          <a:xfrm>
            <a:off x="9150510" y="3542785"/>
            <a:ext cx="217548" cy="217548"/>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38" name="Straight Connector 17">
            <a:extLst>
              <a:ext uri="{FF2B5EF4-FFF2-40B4-BE49-F238E27FC236}">
                <a16:creationId xmlns:a16="http://schemas.microsoft.com/office/drawing/2014/main" id="{21B2187D-606E-056C-EAC2-A902B793BF33}"/>
              </a:ext>
            </a:extLst>
          </p:cNvPr>
          <p:cNvCxnSpPr/>
          <p:nvPr/>
        </p:nvCxnSpPr>
        <p:spPr>
          <a:xfrm>
            <a:off x="2511655" y="2294923"/>
            <a:ext cx="1261313" cy="1313748"/>
          </a:xfrm>
          <a:prstGeom prst="line">
            <a:avLst/>
          </a:prstGeom>
          <a:ln>
            <a:solidFill>
              <a:srgbClr val="91AA54"/>
            </a:solidFill>
          </a:ln>
        </p:spPr>
        <p:style>
          <a:lnRef idx="1">
            <a:schemeClr val="accent1"/>
          </a:lnRef>
          <a:fillRef idx="0">
            <a:schemeClr val="accent1"/>
          </a:fillRef>
          <a:effectRef idx="0">
            <a:schemeClr val="accent1"/>
          </a:effectRef>
          <a:fontRef idx="minor">
            <a:schemeClr val="tx1"/>
          </a:fontRef>
        </p:style>
      </p:cxnSp>
      <p:cxnSp>
        <p:nvCxnSpPr>
          <p:cNvPr id="40" name="Straight Connector 17">
            <a:extLst>
              <a:ext uri="{FF2B5EF4-FFF2-40B4-BE49-F238E27FC236}">
                <a16:creationId xmlns:a16="http://schemas.microsoft.com/office/drawing/2014/main" id="{755553C9-31E0-6A4F-1D85-6DC8A98DED60}"/>
              </a:ext>
            </a:extLst>
          </p:cNvPr>
          <p:cNvCxnSpPr>
            <a:cxnSpLocks/>
          </p:cNvCxnSpPr>
          <p:nvPr/>
        </p:nvCxnSpPr>
        <p:spPr>
          <a:xfrm>
            <a:off x="7843372" y="2178393"/>
            <a:ext cx="1383686" cy="1443340"/>
          </a:xfrm>
          <a:prstGeom prst="line">
            <a:avLst/>
          </a:prstGeom>
          <a:ln>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31672386-3C27-DC7D-B5C3-F078AF38DD7D}"/>
              </a:ext>
            </a:extLst>
          </p:cNvPr>
          <p:cNvSpPr txBox="1"/>
          <p:nvPr/>
        </p:nvSpPr>
        <p:spPr>
          <a:xfrm>
            <a:off x="2770006" y="2026062"/>
            <a:ext cx="990736"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44546A">
                    <a:lumMod val="20000"/>
                    <a:lumOff val="80000"/>
                  </a:srgbClr>
                </a:solidFill>
                <a:effectLst/>
                <a:uLnTx/>
                <a:uFillTx/>
                <a:latin typeface="Calibri" panose="020F0502020204030204"/>
                <a:ea typeface="+mn-ea"/>
                <a:cs typeface="+mn-cs"/>
              </a:rPr>
              <a:t>01</a:t>
            </a:r>
          </a:p>
        </p:txBody>
      </p:sp>
      <p:sp>
        <p:nvSpPr>
          <p:cNvPr id="43" name="TextBox 42">
            <a:extLst>
              <a:ext uri="{FF2B5EF4-FFF2-40B4-BE49-F238E27FC236}">
                <a16:creationId xmlns:a16="http://schemas.microsoft.com/office/drawing/2014/main" id="{CB7FFCC6-940D-9F19-E3CA-B831285E8B69}"/>
              </a:ext>
            </a:extLst>
          </p:cNvPr>
          <p:cNvSpPr txBox="1"/>
          <p:nvPr/>
        </p:nvSpPr>
        <p:spPr>
          <a:xfrm>
            <a:off x="8206304" y="2000332"/>
            <a:ext cx="727503"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uk-UA" sz="4000" b="1" i="0" u="none" strike="noStrike" kern="1200" cap="none" spc="0" normalizeH="0" baseline="0" noProof="0" dirty="0">
                <a:ln>
                  <a:noFill/>
                </a:ln>
                <a:solidFill>
                  <a:srgbClr val="44546A">
                    <a:lumMod val="20000"/>
                    <a:lumOff val="80000"/>
                  </a:srgbClr>
                </a:solidFill>
                <a:effectLst/>
                <a:uLnTx/>
                <a:uFillTx/>
                <a:latin typeface="Calibri" panose="020F0502020204030204"/>
                <a:ea typeface="+mn-ea"/>
                <a:cs typeface="+mn-cs"/>
              </a:rPr>
              <a:t>02</a:t>
            </a:r>
            <a:endParaRPr kumimoji="0" lang="en-US" sz="4000" b="1" i="0" u="none" strike="noStrike" kern="1200" cap="none" spc="0" normalizeH="0" baseline="0" noProof="0" dirty="0">
              <a:ln>
                <a:noFill/>
              </a:ln>
              <a:solidFill>
                <a:srgbClr val="44546A">
                  <a:lumMod val="20000"/>
                  <a:lumOff val="80000"/>
                </a:srgbClr>
              </a:solidFill>
              <a:effectLst/>
              <a:uLnTx/>
              <a:uFillTx/>
              <a:latin typeface="Calibri" panose="020F0502020204030204"/>
              <a:ea typeface="+mn-ea"/>
              <a:cs typeface="+mn-cs"/>
            </a:endParaRPr>
          </a:p>
        </p:txBody>
      </p:sp>
      <p:sp>
        <p:nvSpPr>
          <p:cNvPr id="46" name="TextBox 45">
            <a:extLst>
              <a:ext uri="{FF2B5EF4-FFF2-40B4-BE49-F238E27FC236}">
                <a16:creationId xmlns:a16="http://schemas.microsoft.com/office/drawing/2014/main" id="{70734832-D5A9-365E-1664-B0BE5188C60F}"/>
              </a:ext>
            </a:extLst>
          </p:cNvPr>
          <p:cNvSpPr txBox="1"/>
          <p:nvPr/>
        </p:nvSpPr>
        <p:spPr>
          <a:xfrm>
            <a:off x="3366802" y="2730943"/>
            <a:ext cx="1694454"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az-Cyrl-AZ" sz="1400" dirty="0">
                <a:solidFill>
                  <a:prstClr val="black"/>
                </a:solidFill>
                <a:latin typeface="Calibri" panose="020F0502020204030204"/>
              </a:rPr>
              <a:t>ДІЮЧЕ ПІДПРИЄМСТВО</a:t>
            </a:r>
            <a:endParaRPr kumimoji="0" lang="az-Cyrl-AZ"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8" name="TextBox 47">
            <a:extLst>
              <a:ext uri="{FF2B5EF4-FFF2-40B4-BE49-F238E27FC236}">
                <a16:creationId xmlns:a16="http://schemas.microsoft.com/office/drawing/2014/main" id="{E1636CFE-BD29-F508-AEB4-9158E60B3BBF}"/>
              </a:ext>
            </a:extLst>
          </p:cNvPr>
          <p:cNvSpPr txBox="1"/>
          <p:nvPr/>
        </p:nvSpPr>
        <p:spPr>
          <a:xfrm>
            <a:off x="8550896" y="2706278"/>
            <a:ext cx="1923248"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400" b="0" i="0" u="none" strike="noStrike" kern="1200" cap="none" spc="0" normalizeH="0" baseline="0" noProof="0" dirty="0">
                <a:ln>
                  <a:noFill/>
                </a:ln>
                <a:solidFill>
                  <a:srgbClr val="1E5D64"/>
                </a:solidFill>
                <a:effectLst/>
                <a:uLnTx/>
                <a:uFillTx/>
                <a:latin typeface="Calibri" panose="020F0502020204030204"/>
                <a:ea typeface="+mn-ea"/>
                <a:cs typeface="+mn-cs"/>
              </a:rPr>
              <a:t>У РАЗІ ПРИПИНЕННЯ ДІЯЛЬНОСТІ</a:t>
            </a:r>
            <a:endParaRPr kumimoji="0" lang="en-US" sz="1400" b="0" i="0" u="none" strike="noStrike" kern="1200" cap="none" spc="0" normalizeH="0" baseline="0" noProof="0" dirty="0">
              <a:ln>
                <a:noFill/>
              </a:ln>
              <a:solidFill>
                <a:srgbClr val="1E5D64"/>
              </a:solidFill>
              <a:effectLst/>
              <a:uLnTx/>
              <a:uFillTx/>
              <a:latin typeface="Calibri" panose="020F0502020204030204"/>
              <a:ea typeface="+mn-ea"/>
              <a:cs typeface="+mn-cs"/>
            </a:endParaRPr>
          </a:p>
        </p:txBody>
      </p:sp>
      <p:sp>
        <p:nvSpPr>
          <p:cNvPr id="57" name="Прямокутник 56">
            <a:extLst>
              <a:ext uri="{FF2B5EF4-FFF2-40B4-BE49-F238E27FC236}">
                <a16:creationId xmlns:a16="http://schemas.microsoft.com/office/drawing/2014/main" id="{85D457F7-D148-67A6-AB4E-0FA8104544CA}"/>
              </a:ext>
            </a:extLst>
          </p:cNvPr>
          <p:cNvSpPr/>
          <p:nvPr/>
        </p:nvSpPr>
        <p:spPr>
          <a:xfrm>
            <a:off x="8467343" y="1101182"/>
            <a:ext cx="3724656" cy="580189"/>
          </a:xfrm>
          <a:prstGeom prst="rect">
            <a:avLst/>
          </a:prstGeom>
          <a:solidFill>
            <a:srgbClr val="ADB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z-Cyrl-AZ" sz="1800" b="0" i="0" u="none" strike="noStrike" kern="1200" cap="none" spc="0" normalizeH="0" baseline="0" noProof="0" dirty="0">
                <a:ln>
                  <a:noFill/>
                </a:ln>
                <a:solidFill>
                  <a:srgbClr val="1E5D64"/>
                </a:solidFill>
                <a:effectLst/>
                <a:uLnTx/>
                <a:uFillTx/>
                <a:latin typeface="Calibri" panose="020F0502020204030204"/>
                <a:ea typeface="+mn-ea"/>
                <a:cs typeface="+mn-cs"/>
              </a:rPr>
              <a:t>СТРОКИ ПОДАННЯ</a:t>
            </a:r>
          </a:p>
        </p:txBody>
      </p:sp>
      <p:sp>
        <p:nvSpPr>
          <p:cNvPr id="5" name="TextBox 4">
            <a:extLst>
              <a:ext uri="{FF2B5EF4-FFF2-40B4-BE49-F238E27FC236}">
                <a16:creationId xmlns:a16="http://schemas.microsoft.com/office/drawing/2014/main" id="{A2708BAF-8C96-CCF5-E855-54CBB06CA595}"/>
              </a:ext>
            </a:extLst>
          </p:cNvPr>
          <p:cNvSpPr txBox="1"/>
          <p:nvPr/>
        </p:nvSpPr>
        <p:spPr>
          <a:xfrm>
            <a:off x="88696" y="33568"/>
            <a:ext cx="12103303" cy="923330"/>
          </a:xfrm>
          <a:prstGeom prst="rect">
            <a:avLst/>
          </a:prstGeom>
          <a:noFill/>
        </p:spPr>
        <p:txBody>
          <a:bodyPr wrap="square">
            <a:spAutoFit/>
          </a:bodyPr>
          <a:lstStyle/>
          <a:p>
            <a:r>
              <a:rPr lang="ru-RU" sz="1800" dirty="0">
                <a:solidFill>
                  <a:schemeClr val="bg1"/>
                </a:solidFill>
              </a:rPr>
              <a:t>Проєкт постанови Кабінету Міністрів України «Про затвердження Порядку подання та розміщення звіту суб'єкта господарювання про дотримання умов дозволу на викиди та виконання заходів щодо здійснення контролю за дотриманням встановлених гранично допустимих викидів забруднюючих речовин»</a:t>
            </a:r>
            <a:endParaRPr lang="en-US" sz="1800" dirty="0">
              <a:solidFill>
                <a:schemeClr val="bg1"/>
              </a:solidFill>
            </a:endParaRPr>
          </a:p>
        </p:txBody>
      </p:sp>
      <p:sp>
        <p:nvSpPr>
          <p:cNvPr id="8" name="TextBox 7">
            <a:extLst>
              <a:ext uri="{FF2B5EF4-FFF2-40B4-BE49-F238E27FC236}">
                <a16:creationId xmlns:a16="http://schemas.microsoft.com/office/drawing/2014/main" id="{99E71C38-2D04-91E5-53C4-4EA71EEB9DF5}"/>
              </a:ext>
            </a:extLst>
          </p:cNvPr>
          <p:cNvSpPr txBox="1"/>
          <p:nvPr/>
        </p:nvSpPr>
        <p:spPr>
          <a:xfrm>
            <a:off x="190103" y="1041311"/>
            <a:ext cx="6403202" cy="369332"/>
          </a:xfrm>
          <a:prstGeom prst="rect">
            <a:avLst/>
          </a:prstGeom>
          <a:noFill/>
        </p:spPr>
        <p:txBody>
          <a:bodyPr wrap="square">
            <a:spAutoFit/>
          </a:bodyPr>
          <a:lstStyle/>
          <a:p>
            <a:r>
              <a:rPr lang="en-US" dirty="0">
                <a:solidFill>
                  <a:schemeClr val="bg1"/>
                </a:solidFill>
              </a:rPr>
              <a:t>https://www.drs.gov.ua/wp-content/uploads/2022/11/5907.pdf</a:t>
            </a:r>
          </a:p>
        </p:txBody>
      </p:sp>
      <p:sp>
        <p:nvSpPr>
          <p:cNvPr id="11" name="TextBox 10">
            <a:extLst>
              <a:ext uri="{FF2B5EF4-FFF2-40B4-BE49-F238E27FC236}">
                <a16:creationId xmlns:a16="http://schemas.microsoft.com/office/drawing/2014/main" id="{2390C9C3-48EB-899E-568F-D3136B1375EB}"/>
              </a:ext>
            </a:extLst>
          </p:cNvPr>
          <p:cNvSpPr txBox="1"/>
          <p:nvPr/>
        </p:nvSpPr>
        <p:spPr>
          <a:xfrm>
            <a:off x="313188" y="3913418"/>
            <a:ext cx="6107228" cy="1323439"/>
          </a:xfrm>
          <a:prstGeom prst="rect">
            <a:avLst/>
          </a:prstGeom>
          <a:noFill/>
        </p:spPr>
        <p:txBody>
          <a:bodyPr wrap="square">
            <a:spAutoFit/>
          </a:bodyPr>
          <a:lstStyle/>
          <a:p>
            <a:r>
              <a:rPr lang="ru-RU" sz="1600" dirty="0">
                <a:solidFill>
                  <a:schemeClr val="bg1"/>
                </a:solidFill>
              </a:rPr>
              <a:t>Звіт подається </a:t>
            </a:r>
            <a:r>
              <a:rPr lang="ru-RU" sz="1600" dirty="0" err="1">
                <a:solidFill>
                  <a:schemeClr val="bg1"/>
                </a:solidFill>
              </a:rPr>
              <a:t>щорічно</a:t>
            </a:r>
            <a:r>
              <a:rPr lang="ru-RU" sz="1600" dirty="0">
                <a:solidFill>
                  <a:schemeClr val="bg1"/>
                </a:solidFill>
              </a:rPr>
              <a:t> у термін не пізніше </a:t>
            </a:r>
            <a:r>
              <a:rPr lang="ru-RU" sz="1600" b="1" dirty="0">
                <a:solidFill>
                  <a:srgbClr val="99B57D"/>
                </a:solidFill>
              </a:rPr>
              <a:t>31 березня </a:t>
            </a:r>
            <a:r>
              <a:rPr lang="ru-RU" sz="1600" dirty="0">
                <a:solidFill>
                  <a:schemeClr val="bg1"/>
                </a:solidFill>
              </a:rPr>
              <a:t>року, наступного за звітним роком.</a:t>
            </a:r>
          </a:p>
          <a:p>
            <a:r>
              <a:rPr lang="ru-RU" sz="1600" dirty="0">
                <a:solidFill>
                  <a:schemeClr val="bg1"/>
                </a:solidFill>
              </a:rPr>
              <a:t>Звітним роком є період з 01 </a:t>
            </a:r>
            <a:r>
              <a:rPr lang="ru-RU" sz="1600" dirty="0" err="1">
                <a:solidFill>
                  <a:schemeClr val="bg1"/>
                </a:solidFill>
              </a:rPr>
              <a:t>січня</a:t>
            </a:r>
            <a:r>
              <a:rPr lang="ru-RU" sz="1600" dirty="0">
                <a:solidFill>
                  <a:schemeClr val="bg1"/>
                </a:solidFill>
              </a:rPr>
              <a:t> до 31 грудня календарного року, що </a:t>
            </a:r>
            <a:r>
              <a:rPr lang="ru-RU" sz="1600" dirty="0" err="1">
                <a:solidFill>
                  <a:schemeClr val="bg1"/>
                </a:solidFill>
              </a:rPr>
              <a:t>передує</a:t>
            </a:r>
            <a:r>
              <a:rPr lang="ru-RU" sz="1600" dirty="0">
                <a:solidFill>
                  <a:schemeClr val="bg1"/>
                </a:solidFill>
              </a:rPr>
              <a:t> року, в якому подається Звіт, та містить інформацію станом на 31 грудня </a:t>
            </a:r>
            <a:r>
              <a:rPr lang="ru-RU" sz="1600" dirty="0" err="1">
                <a:solidFill>
                  <a:schemeClr val="bg1"/>
                </a:solidFill>
              </a:rPr>
              <a:t>звітного</a:t>
            </a:r>
            <a:r>
              <a:rPr lang="ru-RU" sz="1600" dirty="0">
                <a:solidFill>
                  <a:schemeClr val="bg1"/>
                </a:solidFill>
              </a:rPr>
              <a:t> року.</a:t>
            </a:r>
          </a:p>
        </p:txBody>
      </p:sp>
      <p:sp>
        <p:nvSpPr>
          <p:cNvPr id="14" name="TextBox 13">
            <a:extLst>
              <a:ext uri="{FF2B5EF4-FFF2-40B4-BE49-F238E27FC236}">
                <a16:creationId xmlns:a16="http://schemas.microsoft.com/office/drawing/2014/main" id="{19338DB9-168B-D50B-36BC-02223C7465D4}"/>
              </a:ext>
            </a:extLst>
          </p:cNvPr>
          <p:cNvSpPr txBox="1"/>
          <p:nvPr/>
        </p:nvSpPr>
        <p:spPr>
          <a:xfrm>
            <a:off x="172278" y="5872585"/>
            <a:ext cx="6316575" cy="307777"/>
          </a:xfrm>
          <a:prstGeom prst="rect">
            <a:avLst/>
          </a:prstGeom>
          <a:noFill/>
        </p:spPr>
        <p:txBody>
          <a:bodyPr wrap="square">
            <a:spAutoFit/>
          </a:bodyPr>
          <a:lstStyle/>
          <a:p>
            <a:r>
              <a:rPr lang="ru-RU" sz="1400" dirty="0">
                <a:solidFill>
                  <a:srgbClr val="99B57D"/>
                </a:solidFill>
              </a:rPr>
              <a:t>Порядок </a:t>
            </a:r>
            <a:r>
              <a:rPr lang="ru-RU" sz="1400" dirty="0" err="1">
                <a:solidFill>
                  <a:srgbClr val="99B57D"/>
                </a:solidFill>
              </a:rPr>
              <a:t>набере</a:t>
            </a:r>
            <a:r>
              <a:rPr lang="ru-RU" sz="1400" dirty="0">
                <a:solidFill>
                  <a:srgbClr val="99B57D"/>
                </a:solidFill>
              </a:rPr>
              <a:t> чинності з 01 </a:t>
            </a:r>
            <a:r>
              <a:rPr lang="ru-RU" sz="1400" dirty="0" err="1">
                <a:solidFill>
                  <a:srgbClr val="99B57D"/>
                </a:solidFill>
              </a:rPr>
              <a:t>січня</a:t>
            </a:r>
            <a:r>
              <a:rPr lang="ru-RU" sz="1400" dirty="0">
                <a:solidFill>
                  <a:srgbClr val="99B57D"/>
                </a:solidFill>
              </a:rPr>
              <a:t> 2023 року</a:t>
            </a:r>
            <a:endParaRPr lang="en-US" sz="1400" dirty="0">
              <a:solidFill>
                <a:srgbClr val="99B57D"/>
              </a:solidFill>
            </a:endParaRPr>
          </a:p>
        </p:txBody>
      </p:sp>
      <p:sp>
        <p:nvSpPr>
          <p:cNvPr id="16" name="TextBox 15">
            <a:extLst>
              <a:ext uri="{FF2B5EF4-FFF2-40B4-BE49-F238E27FC236}">
                <a16:creationId xmlns:a16="http://schemas.microsoft.com/office/drawing/2014/main" id="{767F6D4B-A090-0E22-BF08-8F0581CCB7A0}"/>
              </a:ext>
            </a:extLst>
          </p:cNvPr>
          <p:cNvSpPr txBox="1"/>
          <p:nvPr/>
        </p:nvSpPr>
        <p:spPr>
          <a:xfrm>
            <a:off x="6205670" y="3826219"/>
            <a:ext cx="6107228" cy="1815882"/>
          </a:xfrm>
          <a:prstGeom prst="rect">
            <a:avLst/>
          </a:prstGeom>
          <a:noFill/>
        </p:spPr>
        <p:txBody>
          <a:bodyPr wrap="square">
            <a:spAutoFit/>
          </a:bodyPr>
          <a:lstStyle/>
          <a:p>
            <a:r>
              <a:rPr lang="az-Cyrl-AZ" sz="1600" dirty="0">
                <a:solidFill>
                  <a:schemeClr val="bg1"/>
                </a:solidFill>
              </a:rPr>
              <a:t>Якщо суб’єкт господарювання припиняє свою діяльність, Звіт подається </a:t>
            </a:r>
            <a:r>
              <a:rPr lang="az-Cyrl-AZ" sz="1600" dirty="0">
                <a:solidFill>
                  <a:srgbClr val="99B57D"/>
                </a:solidFill>
              </a:rPr>
              <a:t>з початку календарного року до дати припинення діяльності </a:t>
            </a:r>
            <a:r>
              <a:rPr lang="az-Cyrl-AZ" sz="1600" dirty="0">
                <a:solidFill>
                  <a:schemeClr val="bg1"/>
                </a:solidFill>
              </a:rPr>
              <a:t>суб’єкта господарювання </a:t>
            </a:r>
            <a:r>
              <a:rPr lang="az-Cyrl-AZ" sz="1600" dirty="0">
                <a:solidFill>
                  <a:srgbClr val="99B57D"/>
                </a:solidFill>
              </a:rPr>
              <a:t>на протязі одного місяця </a:t>
            </a:r>
            <a:r>
              <a:rPr lang="az-Cyrl-AZ" sz="1600" dirty="0">
                <a:solidFill>
                  <a:schemeClr val="bg1"/>
                </a:solidFill>
              </a:rPr>
              <a:t>з дня внесення до Єдиного державного реєстру юридичних осіб, фізичних осіб - підприємців та громадських формувань запису про припинення суб’єкта господарювання. </a:t>
            </a:r>
          </a:p>
          <a:p>
            <a:r>
              <a:rPr lang="az-Cyrl-AZ" sz="1600" dirty="0">
                <a:solidFill>
                  <a:schemeClr val="bg1"/>
                </a:solidFill>
              </a:rPr>
              <a:t>Щорічний Звіт у такому випадку не подається.</a:t>
            </a:r>
            <a:endParaRPr lang="en-US" sz="1600" dirty="0">
              <a:solidFill>
                <a:schemeClr val="bg1"/>
              </a:solidFill>
            </a:endParaRPr>
          </a:p>
        </p:txBody>
      </p:sp>
    </p:spTree>
    <p:extLst>
      <p:ext uri="{BB962C8B-B14F-4D97-AF65-F5344CB8AC3E}">
        <p14:creationId xmlns:p14="http://schemas.microsoft.com/office/powerpoint/2010/main" val="1248541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E5D64"/>
        </a:solidFill>
        <a:effectLst/>
      </p:bgPr>
    </p:bg>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BB31623F-E25B-4408-ABC7-99AF0DEC0D70}"/>
              </a:ext>
            </a:extLst>
          </p:cNvPr>
          <p:cNvPicPr>
            <a:picLocks noChangeAspect="1"/>
          </p:cNvPicPr>
          <p:nvPr/>
        </p:nvPicPr>
        <p:blipFill>
          <a:blip r:embed="rId2"/>
          <a:stretch>
            <a:fillRect/>
          </a:stretch>
        </p:blipFill>
        <p:spPr>
          <a:xfrm>
            <a:off x="0" y="976708"/>
            <a:ext cx="12192000" cy="30344"/>
          </a:xfrm>
          <a:prstGeom prst="rect">
            <a:avLst/>
          </a:prstGeom>
        </p:spPr>
      </p:pic>
      <p:pic>
        <p:nvPicPr>
          <p:cNvPr id="12" name="Графіка 11" descr="Chevron arrows outline">
            <a:extLst>
              <a:ext uri="{FF2B5EF4-FFF2-40B4-BE49-F238E27FC236}">
                <a16:creationId xmlns:a16="http://schemas.microsoft.com/office/drawing/2014/main" id="{55C0E015-0A06-4490-8E07-2BA3E5745686}"/>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105322" y="5805424"/>
            <a:ext cx="914400" cy="914400"/>
          </a:xfrm>
          <a:prstGeom prst="rect">
            <a:avLst/>
          </a:prstGeom>
        </p:spPr>
      </p:pic>
      <p:sp>
        <p:nvSpPr>
          <p:cNvPr id="4" name="TextBox 3">
            <a:extLst>
              <a:ext uri="{FF2B5EF4-FFF2-40B4-BE49-F238E27FC236}">
                <a16:creationId xmlns:a16="http://schemas.microsoft.com/office/drawing/2014/main" id="{2DF5B532-49B7-1D24-70D0-CFADAAEF58A3}"/>
              </a:ext>
            </a:extLst>
          </p:cNvPr>
          <p:cNvSpPr txBox="1"/>
          <p:nvPr/>
        </p:nvSpPr>
        <p:spPr>
          <a:xfrm>
            <a:off x="116483" y="0"/>
            <a:ext cx="11903239" cy="1015663"/>
          </a:xfrm>
          <a:prstGeom prst="rect">
            <a:avLst/>
          </a:prstGeom>
          <a:noFill/>
        </p:spPr>
        <p:txBody>
          <a:bodyPr wrap="square">
            <a:spAutoFit/>
          </a:bodyPr>
          <a:lstStyle/>
          <a:p>
            <a:r>
              <a:rPr lang="ru-RU" sz="2000" dirty="0">
                <a:solidFill>
                  <a:schemeClr val="bg1"/>
                </a:solidFill>
              </a:rPr>
              <a:t>Проєкт постанови Кабінету Міністрів України «Про затвердження Порядку подання та розміщення звіту суб'єкта господарювання про дотримання умов дозволу на викиди та виконання заходів щодо здійснення контролю за дотриманням встановлених гранично допустимих викидів забруднюючих речовин»</a:t>
            </a:r>
            <a:endParaRPr lang="en-US" sz="2000" dirty="0">
              <a:solidFill>
                <a:schemeClr val="bg1"/>
              </a:solidFill>
            </a:endParaRPr>
          </a:p>
        </p:txBody>
      </p:sp>
      <p:pic>
        <p:nvPicPr>
          <p:cNvPr id="35" name="Рисунок 34">
            <a:extLst>
              <a:ext uri="{FF2B5EF4-FFF2-40B4-BE49-F238E27FC236}">
                <a16:creationId xmlns:a16="http://schemas.microsoft.com/office/drawing/2014/main" id="{3DCFC066-A500-1EC2-2300-27B2638E499F}"/>
              </a:ext>
            </a:extLst>
          </p:cNvPr>
          <p:cNvPicPr>
            <a:picLocks noChangeAspect="1"/>
          </p:cNvPicPr>
          <p:nvPr/>
        </p:nvPicPr>
        <p:blipFill rotWithShape="1">
          <a:blip r:embed="rId5"/>
          <a:srcRect l="17605" t="7438" r="18527" b="36421"/>
          <a:stretch/>
        </p:blipFill>
        <p:spPr>
          <a:xfrm>
            <a:off x="116483" y="2282458"/>
            <a:ext cx="5679525" cy="2808171"/>
          </a:xfrm>
          <a:prstGeom prst="rect">
            <a:avLst/>
          </a:prstGeom>
        </p:spPr>
      </p:pic>
      <p:sp>
        <p:nvSpPr>
          <p:cNvPr id="5" name="TextBox 4">
            <a:extLst>
              <a:ext uri="{FF2B5EF4-FFF2-40B4-BE49-F238E27FC236}">
                <a16:creationId xmlns:a16="http://schemas.microsoft.com/office/drawing/2014/main" id="{F37050FA-ED05-20F8-16F1-B77EB52DE737}"/>
              </a:ext>
            </a:extLst>
          </p:cNvPr>
          <p:cNvSpPr txBox="1"/>
          <p:nvPr/>
        </p:nvSpPr>
        <p:spPr>
          <a:xfrm>
            <a:off x="116483" y="1029924"/>
            <a:ext cx="6295899" cy="369332"/>
          </a:xfrm>
          <a:prstGeom prst="rect">
            <a:avLst/>
          </a:prstGeom>
          <a:noFill/>
        </p:spPr>
        <p:txBody>
          <a:bodyPr wrap="square">
            <a:spAutoFit/>
          </a:bodyPr>
          <a:lstStyle/>
          <a:p>
            <a:r>
              <a:rPr lang="en-US" dirty="0">
                <a:solidFill>
                  <a:schemeClr val="bg1"/>
                </a:solidFill>
              </a:rPr>
              <a:t>https://www.drs.gov.ua/wp-content/uploads/2022/11/5907.pdf</a:t>
            </a:r>
          </a:p>
        </p:txBody>
      </p:sp>
      <p:sp>
        <p:nvSpPr>
          <p:cNvPr id="6" name="TextBox 5">
            <a:extLst>
              <a:ext uri="{FF2B5EF4-FFF2-40B4-BE49-F238E27FC236}">
                <a16:creationId xmlns:a16="http://schemas.microsoft.com/office/drawing/2014/main" id="{19CF7AE4-0395-4892-EDCA-8DC0846AE444}"/>
              </a:ext>
            </a:extLst>
          </p:cNvPr>
          <p:cNvSpPr txBox="1"/>
          <p:nvPr/>
        </p:nvSpPr>
        <p:spPr>
          <a:xfrm>
            <a:off x="6094396" y="2192494"/>
            <a:ext cx="6097604" cy="2862322"/>
          </a:xfrm>
          <a:prstGeom prst="rect">
            <a:avLst/>
          </a:prstGeom>
          <a:noFill/>
        </p:spPr>
        <p:txBody>
          <a:bodyPr wrap="square">
            <a:spAutoFit/>
          </a:bodyPr>
          <a:lstStyle/>
          <a:p>
            <a:r>
              <a:rPr lang="az-Cyrl-AZ" dirty="0">
                <a:solidFill>
                  <a:schemeClr val="bg1"/>
                </a:solidFill>
              </a:rPr>
              <a:t>Звіту здійснюється суб’єктом господарювання або уповноваженою ним особою в електронній формі через електронний кабінет користувача платформи «ЕкоСистема», що пройшли автентифікацію з використанням інтегрованої системи електронної ідентифікації, кваліфікованого електронного підпису, що базується на кваліфікованому сертифікаті відкритого ключа, відповідно до вимог Закону України «Про електронні довірчі послуги», або інших засобів електронної ідентифікації, які дають змогу однозначно встановити особу</a:t>
            </a:r>
            <a:endParaRPr lang="en-US" dirty="0">
              <a:solidFill>
                <a:schemeClr val="bg1"/>
              </a:solidFill>
            </a:endParaRPr>
          </a:p>
        </p:txBody>
      </p:sp>
    </p:spTree>
    <p:extLst>
      <p:ext uri="{BB962C8B-B14F-4D97-AF65-F5344CB8AC3E}">
        <p14:creationId xmlns:p14="http://schemas.microsoft.com/office/powerpoint/2010/main" val="51955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E5D64"/>
        </a:solidFill>
        <a:effectLst/>
      </p:bgPr>
    </p:bg>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BB31623F-E25B-4408-ABC7-99AF0DEC0D70}"/>
              </a:ext>
            </a:extLst>
          </p:cNvPr>
          <p:cNvPicPr>
            <a:picLocks noChangeAspect="1"/>
          </p:cNvPicPr>
          <p:nvPr/>
        </p:nvPicPr>
        <p:blipFill>
          <a:blip r:embed="rId2"/>
          <a:stretch>
            <a:fillRect/>
          </a:stretch>
        </p:blipFill>
        <p:spPr>
          <a:xfrm>
            <a:off x="0" y="976708"/>
            <a:ext cx="12192000" cy="30344"/>
          </a:xfrm>
          <a:prstGeom prst="rect">
            <a:avLst/>
          </a:prstGeom>
        </p:spPr>
      </p:pic>
      <p:pic>
        <p:nvPicPr>
          <p:cNvPr id="12" name="Графіка 11" descr="Chevron arrows outline">
            <a:extLst>
              <a:ext uri="{FF2B5EF4-FFF2-40B4-BE49-F238E27FC236}">
                <a16:creationId xmlns:a16="http://schemas.microsoft.com/office/drawing/2014/main" id="{55C0E015-0A06-4490-8E07-2BA3E5745686}"/>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105322" y="5805424"/>
            <a:ext cx="914400" cy="914400"/>
          </a:xfrm>
          <a:prstGeom prst="rect">
            <a:avLst/>
          </a:prstGeom>
        </p:spPr>
      </p:pic>
      <p:sp>
        <p:nvSpPr>
          <p:cNvPr id="4" name="TextBox 3">
            <a:extLst>
              <a:ext uri="{FF2B5EF4-FFF2-40B4-BE49-F238E27FC236}">
                <a16:creationId xmlns:a16="http://schemas.microsoft.com/office/drawing/2014/main" id="{2DF5B532-49B7-1D24-70D0-CFADAAEF58A3}"/>
              </a:ext>
            </a:extLst>
          </p:cNvPr>
          <p:cNvSpPr txBox="1"/>
          <p:nvPr/>
        </p:nvSpPr>
        <p:spPr>
          <a:xfrm>
            <a:off x="116483" y="0"/>
            <a:ext cx="11903239" cy="1015663"/>
          </a:xfrm>
          <a:prstGeom prst="rect">
            <a:avLst/>
          </a:prstGeom>
          <a:noFill/>
        </p:spPr>
        <p:txBody>
          <a:bodyPr wrap="square">
            <a:spAutoFit/>
          </a:bodyPr>
          <a:lstStyle/>
          <a:p>
            <a:r>
              <a:rPr lang="ru-RU" sz="2000" dirty="0">
                <a:solidFill>
                  <a:schemeClr val="bg1"/>
                </a:solidFill>
              </a:rPr>
              <a:t>Проєкт постанови Кабінету Міністрів України «Про затвердження Порядку подання та розміщення звіту суб'єкта господарювання про дотримання умов дозволу на викиди та виконання заходів щодо здійснення контролю за дотриманням встановлених гранично допустимих викидів забруднюючих речовин»</a:t>
            </a:r>
            <a:endParaRPr lang="en-US" sz="2000" dirty="0">
              <a:solidFill>
                <a:schemeClr val="bg1"/>
              </a:solidFill>
            </a:endParaRPr>
          </a:p>
        </p:txBody>
      </p:sp>
      <p:sp>
        <p:nvSpPr>
          <p:cNvPr id="5" name="TextBox 4">
            <a:extLst>
              <a:ext uri="{FF2B5EF4-FFF2-40B4-BE49-F238E27FC236}">
                <a16:creationId xmlns:a16="http://schemas.microsoft.com/office/drawing/2014/main" id="{F37050FA-ED05-20F8-16F1-B77EB52DE737}"/>
              </a:ext>
            </a:extLst>
          </p:cNvPr>
          <p:cNvSpPr txBox="1"/>
          <p:nvPr/>
        </p:nvSpPr>
        <p:spPr>
          <a:xfrm>
            <a:off x="116483" y="1029924"/>
            <a:ext cx="6295899" cy="369332"/>
          </a:xfrm>
          <a:prstGeom prst="rect">
            <a:avLst/>
          </a:prstGeom>
          <a:noFill/>
        </p:spPr>
        <p:txBody>
          <a:bodyPr wrap="square">
            <a:spAutoFit/>
          </a:bodyPr>
          <a:lstStyle/>
          <a:p>
            <a:r>
              <a:rPr lang="en-US" dirty="0">
                <a:solidFill>
                  <a:schemeClr val="bg1"/>
                </a:solidFill>
              </a:rPr>
              <a:t>https://www.drs.gov.ua/wp-content/uploads/2022/11/5907.pdf</a:t>
            </a:r>
          </a:p>
        </p:txBody>
      </p:sp>
      <p:grpSp>
        <p:nvGrpSpPr>
          <p:cNvPr id="2" name="Group 5">
            <a:extLst>
              <a:ext uri="{FF2B5EF4-FFF2-40B4-BE49-F238E27FC236}">
                <a16:creationId xmlns:a16="http://schemas.microsoft.com/office/drawing/2014/main" id="{FFC48EB1-3CCC-969D-4D04-BE1FD5933FAF}"/>
              </a:ext>
            </a:extLst>
          </p:cNvPr>
          <p:cNvGrpSpPr/>
          <p:nvPr/>
        </p:nvGrpSpPr>
        <p:grpSpPr>
          <a:xfrm>
            <a:off x="1358585" y="1742921"/>
            <a:ext cx="2661337" cy="4399387"/>
            <a:chOff x="10185398" y="3539552"/>
            <a:chExt cx="4006852" cy="6623623"/>
          </a:xfrm>
        </p:grpSpPr>
        <p:sp>
          <p:nvSpPr>
            <p:cNvPr id="7" name="Freeform 5">
              <a:extLst>
                <a:ext uri="{FF2B5EF4-FFF2-40B4-BE49-F238E27FC236}">
                  <a16:creationId xmlns:a16="http://schemas.microsoft.com/office/drawing/2014/main" id="{2E7222C9-1291-FA43-C4FB-2880A1E8C10A}"/>
                </a:ext>
              </a:extLst>
            </p:cNvPr>
            <p:cNvSpPr>
              <a:spLocks/>
            </p:cNvSpPr>
            <p:nvPr/>
          </p:nvSpPr>
          <p:spPr bwMode="auto">
            <a:xfrm>
              <a:off x="11633200" y="9880600"/>
              <a:ext cx="1076325" cy="282575"/>
            </a:xfrm>
            <a:custGeom>
              <a:avLst/>
              <a:gdLst>
                <a:gd name="T0" fmla="*/ 678 w 678"/>
                <a:gd name="T1" fmla="*/ 90 h 178"/>
                <a:gd name="T2" fmla="*/ 678 w 678"/>
                <a:gd name="T3" fmla="*/ 90 h 178"/>
                <a:gd name="T4" fmla="*/ 676 w 678"/>
                <a:gd name="T5" fmla="*/ 108 h 178"/>
                <a:gd name="T6" fmla="*/ 670 w 678"/>
                <a:gd name="T7" fmla="*/ 124 h 178"/>
                <a:gd name="T8" fmla="*/ 662 w 678"/>
                <a:gd name="T9" fmla="*/ 140 h 178"/>
                <a:gd name="T10" fmla="*/ 650 w 678"/>
                <a:gd name="T11" fmla="*/ 152 h 178"/>
                <a:gd name="T12" fmla="*/ 636 w 678"/>
                <a:gd name="T13" fmla="*/ 164 h 178"/>
                <a:gd name="T14" fmla="*/ 620 w 678"/>
                <a:gd name="T15" fmla="*/ 172 h 178"/>
                <a:gd name="T16" fmla="*/ 602 w 678"/>
                <a:gd name="T17" fmla="*/ 176 h 178"/>
                <a:gd name="T18" fmla="*/ 582 w 678"/>
                <a:gd name="T19" fmla="*/ 178 h 178"/>
                <a:gd name="T20" fmla="*/ 96 w 678"/>
                <a:gd name="T21" fmla="*/ 178 h 178"/>
                <a:gd name="T22" fmla="*/ 96 w 678"/>
                <a:gd name="T23" fmla="*/ 178 h 178"/>
                <a:gd name="T24" fmla="*/ 76 w 678"/>
                <a:gd name="T25" fmla="*/ 176 h 178"/>
                <a:gd name="T26" fmla="*/ 58 w 678"/>
                <a:gd name="T27" fmla="*/ 172 h 178"/>
                <a:gd name="T28" fmla="*/ 42 w 678"/>
                <a:gd name="T29" fmla="*/ 164 h 178"/>
                <a:gd name="T30" fmla="*/ 28 w 678"/>
                <a:gd name="T31" fmla="*/ 152 h 178"/>
                <a:gd name="T32" fmla="*/ 16 w 678"/>
                <a:gd name="T33" fmla="*/ 140 h 178"/>
                <a:gd name="T34" fmla="*/ 8 w 678"/>
                <a:gd name="T35" fmla="*/ 124 h 178"/>
                <a:gd name="T36" fmla="*/ 2 w 678"/>
                <a:gd name="T37" fmla="*/ 108 h 178"/>
                <a:gd name="T38" fmla="*/ 0 w 678"/>
                <a:gd name="T39" fmla="*/ 90 h 178"/>
                <a:gd name="T40" fmla="*/ 0 w 678"/>
                <a:gd name="T41" fmla="*/ 90 h 178"/>
                <a:gd name="T42" fmla="*/ 0 w 678"/>
                <a:gd name="T43" fmla="*/ 90 h 178"/>
                <a:gd name="T44" fmla="*/ 2 w 678"/>
                <a:gd name="T45" fmla="*/ 72 h 178"/>
                <a:gd name="T46" fmla="*/ 8 w 678"/>
                <a:gd name="T47" fmla="*/ 54 h 178"/>
                <a:gd name="T48" fmla="*/ 16 w 678"/>
                <a:gd name="T49" fmla="*/ 40 h 178"/>
                <a:gd name="T50" fmla="*/ 28 w 678"/>
                <a:gd name="T51" fmla="*/ 26 h 178"/>
                <a:gd name="T52" fmla="*/ 42 w 678"/>
                <a:gd name="T53" fmla="*/ 16 h 178"/>
                <a:gd name="T54" fmla="*/ 58 w 678"/>
                <a:gd name="T55" fmla="*/ 8 h 178"/>
                <a:gd name="T56" fmla="*/ 76 w 678"/>
                <a:gd name="T57" fmla="*/ 2 h 178"/>
                <a:gd name="T58" fmla="*/ 96 w 678"/>
                <a:gd name="T59" fmla="*/ 0 h 178"/>
                <a:gd name="T60" fmla="*/ 582 w 678"/>
                <a:gd name="T61" fmla="*/ 0 h 178"/>
                <a:gd name="T62" fmla="*/ 582 w 678"/>
                <a:gd name="T63" fmla="*/ 0 h 178"/>
                <a:gd name="T64" fmla="*/ 602 w 678"/>
                <a:gd name="T65" fmla="*/ 2 h 178"/>
                <a:gd name="T66" fmla="*/ 620 w 678"/>
                <a:gd name="T67" fmla="*/ 8 h 178"/>
                <a:gd name="T68" fmla="*/ 636 w 678"/>
                <a:gd name="T69" fmla="*/ 16 h 178"/>
                <a:gd name="T70" fmla="*/ 650 w 678"/>
                <a:gd name="T71" fmla="*/ 26 h 178"/>
                <a:gd name="T72" fmla="*/ 662 w 678"/>
                <a:gd name="T73" fmla="*/ 40 h 178"/>
                <a:gd name="T74" fmla="*/ 670 w 678"/>
                <a:gd name="T75" fmla="*/ 54 h 178"/>
                <a:gd name="T76" fmla="*/ 676 w 678"/>
                <a:gd name="T77" fmla="*/ 72 h 178"/>
                <a:gd name="T78" fmla="*/ 678 w 678"/>
                <a:gd name="T79" fmla="*/ 90 h 178"/>
                <a:gd name="T80" fmla="*/ 678 w 678"/>
                <a:gd name="T81" fmla="*/ 90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8" h="178">
                  <a:moveTo>
                    <a:pt x="678" y="90"/>
                  </a:moveTo>
                  <a:lnTo>
                    <a:pt x="678" y="90"/>
                  </a:lnTo>
                  <a:lnTo>
                    <a:pt x="676" y="108"/>
                  </a:lnTo>
                  <a:lnTo>
                    <a:pt x="670" y="124"/>
                  </a:lnTo>
                  <a:lnTo>
                    <a:pt x="662" y="140"/>
                  </a:lnTo>
                  <a:lnTo>
                    <a:pt x="650" y="152"/>
                  </a:lnTo>
                  <a:lnTo>
                    <a:pt x="636" y="164"/>
                  </a:lnTo>
                  <a:lnTo>
                    <a:pt x="620" y="172"/>
                  </a:lnTo>
                  <a:lnTo>
                    <a:pt x="602" y="176"/>
                  </a:lnTo>
                  <a:lnTo>
                    <a:pt x="582" y="178"/>
                  </a:lnTo>
                  <a:lnTo>
                    <a:pt x="96" y="178"/>
                  </a:lnTo>
                  <a:lnTo>
                    <a:pt x="96" y="178"/>
                  </a:lnTo>
                  <a:lnTo>
                    <a:pt x="76" y="176"/>
                  </a:lnTo>
                  <a:lnTo>
                    <a:pt x="58" y="172"/>
                  </a:lnTo>
                  <a:lnTo>
                    <a:pt x="42" y="164"/>
                  </a:lnTo>
                  <a:lnTo>
                    <a:pt x="28" y="152"/>
                  </a:lnTo>
                  <a:lnTo>
                    <a:pt x="16" y="140"/>
                  </a:lnTo>
                  <a:lnTo>
                    <a:pt x="8" y="124"/>
                  </a:lnTo>
                  <a:lnTo>
                    <a:pt x="2" y="108"/>
                  </a:lnTo>
                  <a:lnTo>
                    <a:pt x="0" y="90"/>
                  </a:lnTo>
                  <a:lnTo>
                    <a:pt x="0" y="90"/>
                  </a:lnTo>
                  <a:lnTo>
                    <a:pt x="0" y="90"/>
                  </a:lnTo>
                  <a:lnTo>
                    <a:pt x="2" y="72"/>
                  </a:lnTo>
                  <a:lnTo>
                    <a:pt x="8" y="54"/>
                  </a:lnTo>
                  <a:lnTo>
                    <a:pt x="16" y="40"/>
                  </a:lnTo>
                  <a:lnTo>
                    <a:pt x="28" y="26"/>
                  </a:lnTo>
                  <a:lnTo>
                    <a:pt x="42" y="16"/>
                  </a:lnTo>
                  <a:lnTo>
                    <a:pt x="58" y="8"/>
                  </a:lnTo>
                  <a:lnTo>
                    <a:pt x="76" y="2"/>
                  </a:lnTo>
                  <a:lnTo>
                    <a:pt x="96" y="0"/>
                  </a:lnTo>
                  <a:lnTo>
                    <a:pt x="582" y="0"/>
                  </a:lnTo>
                  <a:lnTo>
                    <a:pt x="582" y="0"/>
                  </a:lnTo>
                  <a:lnTo>
                    <a:pt x="602" y="2"/>
                  </a:lnTo>
                  <a:lnTo>
                    <a:pt x="620" y="8"/>
                  </a:lnTo>
                  <a:lnTo>
                    <a:pt x="636" y="16"/>
                  </a:lnTo>
                  <a:lnTo>
                    <a:pt x="650" y="26"/>
                  </a:lnTo>
                  <a:lnTo>
                    <a:pt x="662" y="40"/>
                  </a:lnTo>
                  <a:lnTo>
                    <a:pt x="670" y="54"/>
                  </a:lnTo>
                  <a:lnTo>
                    <a:pt x="676" y="72"/>
                  </a:lnTo>
                  <a:lnTo>
                    <a:pt x="678" y="90"/>
                  </a:lnTo>
                  <a:lnTo>
                    <a:pt x="678" y="9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Freeform 6">
              <a:extLst>
                <a:ext uri="{FF2B5EF4-FFF2-40B4-BE49-F238E27FC236}">
                  <a16:creationId xmlns:a16="http://schemas.microsoft.com/office/drawing/2014/main" id="{9BB7C251-6D3D-420B-3D48-EEF367A0CFDE}"/>
                </a:ext>
              </a:extLst>
            </p:cNvPr>
            <p:cNvSpPr>
              <a:spLocks/>
            </p:cNvSpPr>
            <p:nvPr/>
          </p:nvSpPr>
          <p:spPr bwMode="auto">
            <a:xfrm>
              <a:off x="11372850" y="9772650"/>
              <a:ext cx="1597025" cy="238125"/>
            </a:xfrm>
            <a:custGeom>
              <a:avLst/>
              <a:gdLst>
                <a:gd name="T0" fmla="*/ 136 w 1006"/>
                <a:gd name="T1" fmla="*/ 150 h 150"/>
                <a:gd name="T2" fmla="*/ 868 w 1006"/>
                <a:gd name="T3" fmla="*/ 150 h 150"/>
                <a:gd name="T4" fmla="*/ 868 w 1006"/>
                <a:gd name="T5" fmla="*/ 150 h 150"/>
                <a:gd name="T6" fmla="*/ 928 w 1006"/>
                <a:gd name="T7" fmla="*/ 90 h 150"/>
                <a:gd name="T8" fmla="*/ 928 w 1006"/>
                <a:gd name="T9" fmla="*/ 90 h 150"/>
                <a:gd name="T10" fmla="*/ 956 w 1006"/>
                <a:gd name="T11" fmla="*/ 60 h 150"/>
                <a:gd name="T12" fmla="*/ 978 w 1006"/>
                <a:gd name="T13" fmla="*/ 36 h 150"/>
                <a:gd name="T14" fmla="*/ 994 w 1006"/>
                <a:gd name="T15" fmla="*/ 16 h 150"/>
                <a:gd name="T16" fmla="*/ 1006 w 1006"/>
                <a:gd name="T17" fmla="*/ 0 h 150"/>
                <a:gd name="T18" fmla="*/ 0 w 1006"/>
                <a:gd name="T19" fmla="*/ 0 h 150"/>
                <a:gd name="T20" fmla="*/ 0 w 1006"/>
                <a:gd name="T21" fmla="*/ 0 h 150"/>
                <a:gd name="T22" fmla="*/ 6 w 1006"/>
                <a:gd name="T23" fmla="*/ 12 h 150"/>
                <a:gd name="T24" fmla="*/ 6 w 1006"/>
                <a:gd name="T25" fmla="*/ 12 h 150"/>
                <a:gd name="T26" fmla="*/ 66 w 1006"/>
                <a:gd name="T27" fmla="*/ 76 h 150"/>
                <a:gd name="T28" fmla="*/ 136 w 1006"/>
                <a:gd name="T29" fmla="*/ 150 h 150"/>
                <a:gd name="T30" fmla="*/ 136 w 1006"/>
                <a:gd name="T31" fmla="*/ 15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06" h="150">
                  <a:moveTo>
                    <a:pt x="136" y="150"/>
                  </a:moveTo>
                  <a:lnTo>
                    <a:pt x="868" y="150"/>
                  </a:lnTo>
                  <a:lnTo>
                    <a:pt x="868" y="150"/>
                  </a:lnTo>
                  <a:lnTo>
                    <a:pt x="928" y="90"/>
                  </a:lnTo>
                  <a:lnTo>
                    <a:pt x="928" y="90"/>
                  </a:lnTo>
                  <a:lnTo>
                    <a:pt x="956" y="60"/>
                  </a:lnTo>
                  <a:lnTo>
                    <a:pt x="978" y="36"/>
                  </a:lnTo>
                  <a:lnTo>
                    <a:pt x="994" y="16"/>
                  </a:lnTo>
                  <a:lnTo>
                    <a:pt x="1006" y="0"/>
                  </a:lnTo>
                  <a:lnTo>
                    <a:pt x="0" y="0"/>
                  </a:lnTo>
                  <a:lnTo>
                    <a:pt x="0" y="0"/>
                  </a:lnTo>
                  <a:lnTo>
                    <a:pt x="6" y="12"/>
                  </a:lnTo>
                  <a:lnTo>
                    <a:pt x="6" y="12"/>
                  </a:lnTo>
                  <a:lnTo>
                    <a:pt x="66" y="76"/>
                  </a:lnTo>
                  <a:lnTo>
                    <a:pt x="136" y="150"/>
                  </a:lnTo>
                  <a:lnTo>
                    <a:pt x="136" y="15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Freeform 7">
              <a:extLst>
                <a:ext uri="{FF2B5EF4-FFF2-40B4-BE49-F238E27FC236}">
                  <a16:creationId xmlns:a16="http://schemas.microsoft.com/office/drawing/2014/main" id="{C8E5E71D-2D2F-1EFA-BBA8-AF94B05E57C5}"/>
                </a:ext>
              </a:extLst>
            </p:cNvPr>
            <p:cNvSpPr>
              <a:spLocks/>
            </p:cNvSpPr>
            <p:nvPr/>
          </p:nvSpPr>
          <p:spPr bwMode="auto">
            <a:xfrm>
              <a:off x="11318875" y="8988425"/>
              <a:ext cx="1714500" cy="161925"/>
            </a:xfrm>
            <a:custGeom>
              <a:avLst/>
              <a:gdLst>
                <a:gd name="T0" fmla="*/ 1080 w 1080"/>
                <a:gd name="T1" fmla="*/ 50 h 102"/>
                <a:gd name="T2" fmla="*/ 1080 w 1080"/>
                <a:gd name="T3" fmla="*/ 50 h 102"/>
                <a:gd name="T4" fmla="*/ 1078 w 1080"/>
                <a:gd name="T5" fmla="*/ 62 h 102"/>
                <a:gd name="T6" fmla="*/ 1076 w 1080"/>
                <a:gd name="T7" fmla="*/ 70 h 102"/>
                <a:gd name="T8" fmla="*/ 1072 w 1080"/>
                <a:gd name="T9" fmla="*/ 80 h 102"/>
                <a:gd name="T10" fmla="*/ 1066 w 1080"/>
                <a:gd name="T11" fmla="*/ 88 h 102"/>
                <a:gd name="T12" fmla="*/ 1058 w 1080"/>
                <a:gd name="T13" fmla="*/ 94 h 102"/>
                <a:gd name="T14" fmla="*/ 1052 w 1080"/>
                <a:gd name="T15" fmla="*/ 98 h 102"/>
                <a:gd name="T16" fmla="*/ 1042 w 1080"/>
                <a:gd name="T17" fmla="*/ 102 h 102"/>
                <a:gd name="T18" fmla="*/ 1034 w 1080"/>
                <a:gd name="T19" fmla="*/ 102 h 102"/>
                <a:gd name="T20" fmla="*/ 46 w 1080"/>
                <a:gd name="T21" fmla="*/ 102 h 102"/>
                <a:gd name="T22" fmla="*/ 46 w 1080"/>
                <a:gd name="T23" fmla="*/ 102 h 102"/>
                <a:gd name="T24" fmla="*/ 36 w 1080"/>
                <a:gd name="T25" fmla="*/ 102 h 102"/>
                <a:gd name="T26" fmla="*/ 28 w 1080"/>
                <a:gd name="T27" fmla="*/ 98 h 102"/>
                <a:gd name="T28" fmla="*/ 20 w 1080"/>
                <a:gd name="T29" fmla="*/ 94 h 102"/>
                <a:gd name="T30" fmla="*/ 14 w 1080"/>
                <a:gd name="T31" fmla="*/ 88 h 102"/>
                <a:gd name="T32" fmla="*/ 8 w 1080"/>
                <a:gd name="T33" fmla="*/ 80 h 102"/>
                <a:gd name="T34" fmla="*/ 4 w 1080"/>
                <a:gd name="T35" fmla="*/ 70 h 102"/>
                <a:gd name="T36" fmla="*/ 0 w 1080"/>
                <a:gd name="T37" fmla="*/ 62 h 102"/>
                <a:gd name="T38" fmla="*/ 0 w 1080"/>
                <a:gd name="T39" fmla="*/ 50 h 102"/>
                <a:gd name="T40" fmla="*/ 0 w 1080"/>
                <a:gd name="T41" fmla="*/ 50 h 102"/>
                <a:gd name="T42" fmla="*/ 0 w 1080"/>
                <a:gd name="T43" fmla="*/ 50 h 102"/>
                <a:gd name="T44" fmla="*/ 0 w 1080"/>
                <a:gd name="T45" fmla="*/ 40 h 102"/>
                <a:gd name="T46" fmla="*/ 4 w 1080"/>
                <a:gd name="T47" fmla="*/ 32 h 102"/>
                <a:gd name="T48" fmla="*/ 8 w 1080"/>
                <a:gd name="T49" fmla="*/ 22 h 102"/>
                <a:gd name="T50" fmla="*/ 14 w 1080"/>
                <a:gd name="T51" fmla="*/ 14 h 102"/>
                <a:gd name="T52" fmla="*/ 20 w 1080"/>
                <a:gd name="T53" fmla="*/ 8 h 102"/>
                <a:gd name="T54" fmla="*/ 28 w 1080"/>
                <a:gd name="T55" fmla="*/ 4 h 102"/>
                <a:gd name="T56" fmla="*/ 36 w 1080"/>
                <a:gd name="T57" fmla="*/ 0 h 102"/>
                <a:gd name="T58" fmla="*/ 46 w 1080"/>
                <a:gd name="T59" fmla="*/ 0 h 102"/>
                <a:gd name="T60" fmla="*/ 1034 w 1080"/>
                <a:gd name="T61" fmla="*/ 0 h 102"/>
                <a:gd name="T62" fmla="*/ 1034 w 1080"/>
                <a:gd name="T63" fmla="*/ 0 h 102"/>
                <a:gd name="T64" fmla="*/ 1042 w 1080"/>
                <a:gd name="T65" fmla="*/ 0 h 102"/>
                <a:gd name="T66" fmla="*/ 1052 w 1080"/>
                <a:gd name="T67" fmla="*/ 4 h 102"/>
                <a:gd name="T68" fmla="*/ 1058 w 1080"/>
                <a:gd name="T69" fmla="*/ 8 h 102"/>
                <a:gd name="T70" fmla="*/ 1066 w 1080"/>
                <a:gd name="T71" fmla="*/ 14 h 102"/>
                <a:gd name="T72" fmla="*/ 1072 w 1080"/>
                <a:gd name="T73" fmla="*/ 22 h 102"/>
                <a:gd name="T74" fmla="*/ 1076 w 1080"/>
                <a:gd name="T75" fmla="*/ 32 h 102"/>
                <a:gd name="T76" fmla="*/ 1078 w 1080"/>
                <a:gd name="T77" fmla="*/ 40 h 102"/>
                <a:gd name="T78" fmla="*/ 1080 w 1080"/>
                <a:gd name="T79" fmla="*/ 50 h 102"/>
                <a:gd name="T80" fmla="*/ 1080 w 1080"/>
                <a:gd name="T81" fmla="*/ 5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80" h="102">
                  <a:moveTo>
                    <a:pt x="1080" y="50"/>
                  </a:moveTo>
                  <a:lnTo>
                    <a:pt x="1080" y="50"/>
                  </a:lnTo>
                  <a:lnTo>
                    <a:pt x="1078" y="62"/>
                  </a:lnTo>
                  <a:lnTo>
                    <a:pt x="1076" y="70"/>
                  </a:lnTo>
                  <a:lnTo>
                    <a:pt x="1072" y="80"/>
                  </a:lnTo>
                  <a:lnTo>
                    <a:pt x="1066" y="88"/>
                  </a:lnTo>
                  <a:lnTo>
                    <a:pt x="1058" y="94"/>
                  </a:lnTo>
                  <a:lnTo>
                    <a:pt x="1052" y="98"/>
                  </a:lnTo>
                  <a:lnTo>
                    <a:pt x="1042" y="102"/>
                  </a:lnTo>
                  <a:lnTo>
                    <a:pt x="1034" y="102"/>
                  </a:lnTo>
                  <a:lnTo>
                    <a:pt x="46" y="102"/>
                  </a:lnTo>
                  <a:lnTo>
                    <a:pt x="46" y="102"/>
                  </a:lnTo>
                  <a:lnTo>
                    <a:pt x="36" y="102"/>
                  </a:lnTo>
                  <a:lnTo>
                    <a:pt x="28" y="98"/>
                  </a:lnTo>
                  <a:lnTo>
                    <a:pt x="20" y="94"/>
                  </a:lnTo>
                  <a:lnTo>
                    <a:pt x="14" y="88"/>
                  </a:lnTo>
                  <a:lnTo>
                    <a:pt x="8" y="80"/>
                  </a:lnTo>
                  <a:lnTo>
                    <a:pt x="4" y="70"/>
                  </a:lnTo>
                  <a:lnTo>
                    <a:pt x="0" y="62"/>
                  </a:lnTo>
                  <a:lnTo>
                    <a:pt x="0" y="50"/>
                  </a:lnTo>
                  <a:lnTo>
                    <a:pt x="0" y="50"/>
                  </a:lnTo>
                  <a:lnTo>
                    <a:pt x="0" y="50"/>
                  </a:lnTo>
                  <a:lnTo>
                    <a:pt x="0" y="40"/>
                  </a:lnTo>
                  <a:lnTo>
                    <a:pt x="4" y="32"/>
                  </a:lnTo>
                  <a:lnTo>
                    <a:pt x="8" y="22"/>
                  </a:lnTo>
                  <a:lnTo>
                    <a:pt x="14" y="14"/>
                  </a:lnTo>
                  <a:lnTo>
                    <a:pt x="20" y="8"/>
                  </a:lnTo>
                  <a:lnTo>
                    <a:pt x="28" y="4"/>
                  </a:lnTo>
                  <a:lnTo>
                    <a:pt x="36" y="0"/>
                  </a:lnTo>
                  <a:lnTo>
                    <a:pt x="46" y="0"/>
                  </a:lnTo>
                  <a:lnTo>
                    <a:pt x="1034" y="0"/>
                  </a:lnTo>
                  <a:lnTo>
                    <a:pt x="1034" y="0"/>
                  </a:lnTo>
                  <a:lnTo>
                    <a:pt x="1042" y="0"/>
                  </a:lnTo>
                  <a:lnTo>
                    <a:pt x="1052" y="4"/>
                  </a:lnTo>
                  <a:lnTo>
                    <a:pt x="1058" y="8"/>
                  </a:lnTo>
                  <a:lnTo>
                    <a:pt x="1066" y="14"/>
                  </a:lnTo>
                  <a:lnTo>
                    <a:pt x="1072" y="22"/>
                  </a:lnTo>
                  <a:lnTo>
                    <a:pt x="1076" y="32"/>
                  </a:lnTo>
                  <a:lnTo>
                    <a:pt x="1078" y="40"/>
                  </a:lnTo>
                  <a:lnTo>
                    <a:pt x="1080" y="50"/>
                  </a:lnTo>
                  <a:lnTo>
                    <a:pt x="1080" y="5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Freeform 8">
              <a:extLst>
                <a:ext uri="{FF2B5EF4-FFF2-40B4-BE49-F238E27FC236}">
                  <a16:creationId xmlns:a16="http://schemas.microsoft.com/office/drawing/2014/main" id="{B772AF6C-EEAB-384E-9F86-1254020E0CB0}"/>
                </a:ext>
              </a:extLst>
            </p:cNvPr>
            <p:cNvSpPr>
              <a:spLocks/>
            </p:cNvSpPr>
            <p:nvPr/>
          </p:nvSpPr>
          <p:spPr bwMode="auto">
            <a:xfrm>
              <a:off x="11318875" y="9226550"/>
              <a:ext cx="1714500" cy="165100"/>
            </a:xfrm>
            <a:custGeom>
              <a:avLst/>
              <a:gdLst>
                <a:gd name="T0" fmla="*/ 1080 w 1080"/>
                <a:gd name="T1" fmla="*/ 52 h 104"/>
                <a:gd name="T2" fmla="*/ 1080 w 1080"/>
                <a:gd name="T3" fmla="*/ 52 h 104"/>
                <a:gd name="T4" fmla="*/ 1078 w 1080"/>
                <a:gd name="T5" fmla="*/ 62 h 104"/>
                <a:gd name="T6" fmla="*/ 1076 w 1080"/>
                <a:gd name="T7" fmla="*/ 72 h 104"/>
                <a:gd name="T8" fmla="*/ 1072 w 1080"/>
                <a:gd name="T9" fmla="*/ 82 h 104"/>
                <a:gd name="T10" fmla="*/ 1066 w 1080"/>
                <a:gd name="T11" fmla="*/ 88 h 104"/>
                <a:gd name="T12" fmla="*/ 1058 w 1080"/>
                <a:gd name="T13" fmla="*/ 94 h 104"/>
                <a:gd name="T14" fmla="*/ 1052 w 1080"/>
                <a:gd name="T15" fmla="*/ 100 h 104"/>
                <a:gd name="T16" fmla="*/ 1042 w 1080"/>
                <a:gd name="T17" fmla="*/ 102 h 104"/>
                <a:gd name="T18" fmla="*/ 1034 w 1080"/>
                <a:gd name="T19" fmla="*/ 104 h 104"/>
                <a:gd name="T20" fmla="*/ 46 w 1080"/>
                <a:gd name="T21" fmla="*/ 104 h 104"/>
                <a:gd name="T22" fmla="*/ 46 w 1080"/>
                <a:gd name="T23" fmla="*/ 104 h 104"/>
                <a:gd name="T24" fmla="*/ 36 w 1080"/>
                <a:gd name="T25" fmla="*/ 102 h 104"/>
                <a:gd name="T26" fmla="*/ 28 w 1080"/>
                <a:gd name="T27" fmla="*/ 100 h 104"/>
                <a:gd name="T28" fmla="*/ 20 w 1080"/>
                <a:gd name="T29" fmla="*/ 94 h 104"/>
                <a:gd name="T30" fmla="*/ 14 w 1080"/>
                <a:gd name="T31" fmla="*/ 88 h 104"/>
                <a:gd name="T32" fmla="*/ 8 w 1080"/>
                <a:gd name="T33" fmla="*/ 82 h 104"/>
                <a:gd name="T34" fmla="*/ 4 w 1080"/>
                <a:gd name="T35" fmla="*/ 72 h 104"/>
                <a:gd name="T36" fmla="*/ 0 w 1080"/>
                <a:gd name="T37" fmla="*/ 62 h 104"/>
                <a:gd name="T38" fmla="*/ 0 w 1080"/>
                <a:gd name="T39" fmla="*/ 52 h 104"/>
                <a:gd name="T40" fmla="*/ 0 w 1080"/>
                <a:gd name="T41" fmla="*/ 52 h 104"/>
                <a:gd name="T42" fmla="*/ 0 w 1080"/>
                <a:gd name="T43" fmla="*/ 52 h 104"/>
                <a:gd name="T44" fmla="*/ 0 w 1080"/>
                <a:gd name="T45" fmla="*/ 42 h 104"/>
                <a:gd name="T46" fmla="*/ 4 w 1080"/>
                <a:gd name="T47" fmla="*/ 32 h 104"/>
                <a:gd name="T48" fmla="*/ 8 w 1080"/>
                <a:gd name="T49" fmla="*/ 24 h 104"/>
                <a:gd name="T50" fmla="*/ 14 w 1080"/>
                <a:gd name="T51" fmla="*/ 16 h 104"/>
                <a:gd name="T52" fmla="*/ 20 w 1080"/>
                <a:gd name="T53" fmla="*/ 10 h 104"/>
                <a:gd name="T54" fmla="*/ 28 w 1080"/>
                <a:gd name="T55" fmla="*/ 4 h 104"/>
                <a:gd name="T56" fmla="*/ 36 w 1080"/>
                <a:gd name="T57" fmla="*/ 2 h 104"/>
                <a:gd name="T58" fmla="*/ 46 w 1080"/>
                <a:gd name="T59" fmla="*/ 0 h 104"/>
                <a:gd name="T60" fmla="*/ 1034 w 1080"/>
                <a:gd name="T61" fmla="*/ 0 h 104"/>
                <a:gd name="T62" fmla="*/ 1034 w 1080"/>
                <a:gd name="T63" fmla="*/ 0 h 104"/>
                <a:gd name="T64" fmla="*/ 1042 w 1080"/>
                <a:gd name="T65" fmla="*/ 2 h 104"/>
                <a:gd name="T66" fmla="*/ 1052 w 1080"/>
                <a:gd name="T67" fmla="*/ 4 h 104"/>
                <a:gd name="T68" fmla="*/ 1058 w 1080"/>
                <a:gd name="T69" fmla="*/ 10 h 104"/>
                <a:gd name="T70" fmla="*/ 1066 w 1080"/>
                <a:gd name="T71" fmla="*/ 16 h 104"/>
                <a:gd name="T72" fmla="*/ 1072 w 1080"/>
                <a:gd name="T73" fmla="*/ 24 h 104"/>
                <a:gd name="T74" fmla="*/ 1076 w 1080"/>
                <a:gd name="T75" fmla="*/ 32 h 104"/>
                <a:gd name="T76" fmla="*/ 1078 w 1080"/>
                <a:gd name="T77" fmla="*/ 42 h 104"/>
                <a:gd name="T78" fmla="*/ 1080 w 1080"/>
                <a:gd name="T79" fmla="*/ 52 h 104"/>
                <a:gd name="T80" fmla="*/ 1080 w 1080"/>
                <a:gd name="T81" fmla="*/ 5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80" h="104">
                  <a:moveTo>
                    <a:pt x="1080" y="52"/>
                  </a:moveTo>
                  <a:lnTo>
                    <a:pt x="1080" y="52"/>
                  </a:lnTo>
                  <a:lnTo>
                    <a:pt x="1078" y="62"/>
                  </a:lnTo>
                  <a:lnTo>
                    <a:pt x="1076" y="72"/>
                  </a:lnTo>
                  <a:lnTo>
                    <a:pt x="1072" y="82"/>
                  </a:lnTo>
                  <a:lnTo>
                    <a:pt x="1066" y="88"/>
                  </a:lnTo>
                  <a:lnTo>
                    <a:pt x="1058" y="94"/>
                  </a:lnTo>
                  <a:lnTo>
                    <a:pt x="1052" y="100"/>
                  </a:lnTo>
                  <a:lnTo>
                    <a:pt x="1042" y="102"/>
                  </a:lnTo>
                  <a:lnTo>
                    <a:pt x="1034" y="104"/>
                  </a:lnTo>
                  <a:lnTo>
                    <a:pt x="46" y="104"/>
                  </a:lnTo>
                  <a:lnTo>
                    <a:pt x="46" y="104"/>
                  </a:lnTo>
                  <a:lnTo>
                    <a:pt x="36" y="102"/>
                  </a:lnTo>
                  <a:lnTo>
                    <a:pt x="28" y="100"/>
                  </a:lnTo>
                  <a:lnTo>
                    <a:pt x="20" y="94"/>
                  </a:lnTo>
                  <a:lnTo>
                    <a:pt x="14" y="88"/>
                  </a:lnTo>
                  <a:lnTo>
                    <a:pt x="8" y="82"/>
                  </a:lnTo>
                  <a:lnTo>
                    <a:pt x="4" y="72"/>
                  </a:lnTo>
                  <a:lnTo>
                    <a:pt x="0" y="62"/>
                  </a:lnTo>
                  <a:lnTo>
                    <a:pt x="0" y="52"/>
                  </a:lnTo>
                  <a:lnTo>
                    <a:pt x="0" y="52"/>
                  </a:lnTo>
                  <a:lnTo>
                    <a:pt x="0" y="52"/>
                  </a:lnTo>
                  <a:lnTo>
                    <a:pt x="0" y="42"/>
                  </a:lnTo>
                  <a:lnTo>
                    <a:pt x="4" y="32"/>
                  </a:lnTo>
                  <a:lnTo>
                    <a:pt x="8" y="24"/>
                  </a:lnTo>
                  <a:lnTo>
                    <a:pt x="14" y="16"/>
                  </a:lnTo>
                  <a:lnTo>
                    <a:pt x="20" y="10"/>
                  </a:lnTo>
                  <a:lnTo>
                    <a:pt x="28" y="4"/>
                  </a:lnTo>
                  <a:lnTo>
                    <a:pt x="36" y="2"/>
                  </a:lnTo>
                  <a:lnTo>
                    <a:pt x="46" y="0"/>
                  </a:lnTo>
                  <a:lnTo>
                    <a:pt x="1034" y="0"/>
                  </a:lnTo>
                  <a:lnTo>
                    <a:pt x="1034" y="0"/>
                  </a:lnTo>
                  <a:lnTo>
                    <a:pt x="1042" y="2"/>
                  </a:lnTo>
                  <a:lnTo>
                    <a:pt x="1052" y="4"/>
                  </a:lnTo>
                  <a:lnTo>
                    <a:pt x="1058" y="10"/>
                  </a:lnTo>
                  <a:lnTo>
                    <a:pt x="1066" y="16"/>
                  </a:lnTo>
                  <a:lnTo>
                    <a:pt x="1072" y="24"/>
                  </a:lnTo>
                  <a:lnTo>
                    <a:pt x="1076" y="32"/>
                  </a:lnTo>
                  <a:lnTo>
                    <a:pt x="1078" y="42"/>
                  </a:lnTo>
                  <a:lnTo>
                    <a:pt x="1080" y="52"/>
                  </a:lnTo>
                  <a:lnTo>
                    <a:pt x="1080" y="52"/>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Freeform 9">
              <a:extLst>
                <a:ext uri="{FF2B5EF4-FFF2-40B4-BE49-F238E27FC236}">
                  <a16:creationId xmlns:a16="http://schemas.microsoft.com/office/drawing/2014/main" id="{29511DB9-6246-20F3-74EB-CDA7078C819C}"/>
                </a:ext>
              </a:extLst>
            </p:cNvPr>
            <p:cNvSpPr>
              <a:spLocks/>
            </p:cNvSpPr>
            <p:nvPr/>
          </p:nvSpPr>
          <p:spPr bwMode="auto">
            <a:xfrm>
              <a:off x="11318875" y="9467850"/>
              <a:ext cx="1714500" cy="165100"/>
            </a:xfrm>
            <a:custGeom>
              <a:avLst/>
              <a:gdLst>
                <a:gd name="T0" fmla="*/ 1080 w 1080"/>
                <a:gd name="T1" fmla="*/ 52 h 104"/>
                <a:gd name="T2" fmla="*/ 1080 w 1080"/>
                <a:gd name="T3" fmla="*/ 52 h 104"/>
                <a:gd name="T4" fmla="*/ 1078 w 1080"/>
                <a:gd name="T5" fmla="*/ 62 h 104"/>
                <a:gd name="T6" fmla="*/ 1076 w 1080"/>
                <a:gd name="T7" fmla="*/ 72 h 104"/>
                <a:gd name="T8" fmla="*/ 1072 w 1080"/>
                <a:gd name="T9" fmla="*/ 80 h 104"/>
                <a:gd name="T10" fmla="*/ 1066 w 1080"/>
                <a:gd name="T11" fmla="*/ 88 h 104"/>
                <a:gd name="T12" fmla="*/ 1058 w 1080"/>
                <a:gd name="T13" fmla="*/ 94 h 104"/>
                <a:gd name="T14" fmla="*/ 1052 w 1080"/>
                <a:gd name="T15" fmla="*/ 100 h 104"/>
                <a:gd name="T16" fmla="*/ 1042 w 1080"/>
                <a:gd name="T17" fmla="*/ 102 h 104"/>
                <a:gd name="T18" fmla="*/ 1034 w 1080"/>
                <a:gd name="T19" fmla="*/ 104 h 104"/>
                <a:gd name="T20" fmla="*/ 46 w 1080"/>
                <a:gd name="T21" fmla="*/ 104 h 104"/>
                <a:gd name="T22" fmla="*/ 46 w 1080"/>
                <a:gd name="T23" fmla="*/ 104 h 104"/>
                <a:gd name="T24" fmla="*/ 36 w 1080"/>
                <a:gd name="T25" fmla="*/ 102 h 104"/>
                <a:gd name="T26" fmla="*/ 28 w 1080"/>
                <a:gd name="T27" fmla="*/ 100 h 104"/>
                <a:gd name="T28" fmla="*/ 20 w 1080"/>
                <a:gd name="T29" fmla="*/ 94 h 104"/>
                <a:gd name="T30" fmla="*/ 14 w 1080"/>
                <a:gd name="T31" fmla="*/ 88 h 104"/>
                <a:gd name="T32" fmla="*/ 8 w 1080"/>
                <a:gd name="T33" fmla="*/ 80 h 104"/>
                <a:gd name="T34" fmla="*/ 4 w 1080"/>
                <a:gd name="T35" fmla="*/ 72 h 104"/>
                <a:gd name="T36" fmla="*/ 0 w 1080"/>
                <a:gd name="T37" fmla="*/ 62 h 104"/>
                <a:gd name="T38" fmla="*/ 0 w 1080"/>
                <a:gd name="T39" fmla="*/ 52 h 104"/>
                <a:gd name="T40" fmla="*/ 0 w 1080"/>
                <a:gd name="T41" fmla="*/ 52 h 104"/>
                <a:gd name="T42" fmla="*/ 0 w 1080"/>
                <a:gd name="T43" fmla="*/ 52 h 104"/>
                <a:gd name="T44" fmla="*/ 0 w 1080"/>
                <a:gd name="T45" fmla="*/ 42 h 104"/>
                <a:gd name="T46" fmla="*/ 4 w 1080"/>
                <a:gd name="T47" fmla="*/ 32 h 104"/>
                <a:gd name="T48" fmla="*/ 8 w 1080"/>
                <a:gd name="T49" fmla="*/ 24 h 104"/>
                <a:gd name="T50" fmla="*/ 14 w 1080"/>
                <a:gd name="T51" fmla="*/ 16 h 104"/>
                <a:gd name="T52" fmla="*/ 20 w 1080"/>
                <a:gd name="T53" fmla="*/ 10 h 104"/>
                <a:gd name="T54" fmla="*/ 28 w 1080"/>
                <a:gd name="T55" fmla="*/ 4 h 104"/>
                <a:gd name="T56" fmla="*/ 36 w 1080"/>
                <a:gd name="T57" fmla="*/ 2 h 104"/>
                <a:gd name="T58" fmla="*/ 46 w 1080"/>
                <a:gd name="T59" fmla="*/ 0 h 104"/>
                <a:gd name="T60" fmla="*/ 1034 w 1080"/>
                <a:gd name="T61" fmla="*/ 0 h 104"/>
                <a:gd name="T62" fmla="*/ 1034 w 1080"/>
                <a:gd name="T63" fmla="*/ 0 h 104"/>
                <a:gd name="T64" fmla="*/ 1042 w 1080"/>
                <a:gd name="T65" fmla="*/ 2 h 104"/>
                <a:gd name="T66" fmla="*/ 1052 w 1080"/>
                <a:gd name="T67" fmla="*/ 4 h 104"/>
                <a:gd name="T68" fmla="*/ 1058 w 1080"/>
                <a:gd name="T69" fmla="*/ 10 h 104"/>
                <a:gd name="T70" fmla="*/ 1066 w 1080"/>
                <a:gd name="T71" fmla="*/ 16 h 104"/>
                <a:gd name="T72" fmla="*/ 1072 w 1080"/>
                <a:gd name="T73" fmla="*/ 24 h 104"/>
                <a:gd name="T74" fmla="*/ 1076 w 1080"/>
                <a:gd name="T75" fmla="*/ 32 h 104"/>
                <a:gd name="T76" fmla="*/ 1078 w 1080"/>
                <a:gd name="T77" fmla="*/ 42 h 104"/>
                <a:gd name="T78" fmla="*/ 1080 w 1080"/>
                <a:gd name="T79" fmla="*/ 52 h 104"/>
                <a:gd name="T80" fmla="*/ 1080 w 1080"/>
                <a:gd name="T81" fmla="*/ 5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80" h="104">
                  <a:moveTo>
                    <a:pt x="1080" y="52"/>
                  </a:moveTo>
                  <a:lnTo>
                    <a:pt x="1080" y="52"/>
                  </a:lnTo>
                  <a:lnTo>
                    <a:pt x="1078" y="62"/>
                  </a:lnTo>
                  <a:lnTo>
                    <a:pt x="1076" y="72"/>
                  </a:lnTo>
                  <a:lnTo>
                    <a:pt x="1072" y="80"/>
                  </a:lnTo>
                  <a:lnTo>
                    <a:pt x="1066" y="88"/>
                  </a:lnTo>
                  <a:lnTo>
                    <a:pt x="1058" y="94"/>
                  </a:lnTo>
                  <a:lnTo>
                    <a:pt x="1052" y="100"/>
                  </a:lnTo>
                  <a:lnTo>
                    <a:pt x="1042" y="102"/>
                  </a:lnTo>
                  <a:lnTo>
                    <a:pt x="1034" y="104"/>
                  </a:lnTo>
                  <a:lnTo>
                    <a:pt x="46" y="104"/>
                  </a:lnTo>
                  <a:lnTo>
                    <a:pt x="46" y="104"/>
                  </a:lnTo>
                  <a:lnTo>
                    <a:pt x="36" y="102"/>
                  </a:lnTo>
                  <a:lnTo>
                    <a:pt x="28" y="100"/>
                  </a:lnTo>
                  <a:lnTo>
                    <a:pt x="20" y="94"/>
                  </a:lnTo>
                  <a:lnTo>
                    <a:pt x="14" y="88"/>
                  </a:lnTo>
                  <a:lnTo>
                    <a:pt x="8" y="80"/>
                  </a:lnTo>
                  <a:lnTo>
                    <a:pt x="4" y="72"/>
                  </a:lnTo>
                  <a:lnTo>
                    <a:pt x="0" y="62"/>
                  </a:lnTo>
                  <a:lnTo>
                    <a:pt x="0" y="52"/>
                  </a:lnTo>
                  <a:lnTo>
                    <a:pt x="0" y="52"/>
                  </a:lnTo>
                  <a:lnTo>
                    <a:pt x="0" y="52"/>
                  </a:lnTo>
                  <a:lnTo>
                    <a:pt x="0" y="42"/>
                  </a:lnTo>
                  <a:lnTo>
                    <a:pt x="4" y="32"/>
                  </a:lnTo>
                  <a:lnTo>
                    <a:pt x="8" y="24"/>
                  </a:lnTo>
                  <a:lnTo>
                    <a:pt x="14" y="16"/>
                  </a:lnTo>
                  <a:lnTo>
                    <a:pt x="20" y="10"/>
                  </a:lnTo>
                  <a:lnTo>
                    <a:pt x="28" y="4"/>
                  </a:lnTo>
                  <a:lnTo>
                    <a:pt x="36" y="2"/>
                  </a:lnTo>
                  <a:lnTo>
                    <a:pt x="46" y="0"/>
                  </a:lnTo>
                  <a:lnTo>
                    <a:pt x="1034" y="0"/>
                  </a:lnTo>
                  <a:lnTo>
                    <a:pt x="1034" y="0"/>
                  </a:lnTo>
                  <a:lnTo>
                    <a:pt x="1042" y="2"/>
                  </a:lnTo>
                  <a:lnTo>
                    <a:pt x="1052" y="4"/>
                  </a:lnTo>
                  <a:lnTo>
                    <a:pt x="1058" y="10"/>
                  </a:lnTo>
                  <a:lnTo>
                    <a:pt x="1066" y="16"/>
                  </a:lnTo>
                  <a:lnTo>
                    <a:pt x="1072" y="24"/>
                  </a:lnTo>
                  <a:lnTo>
                    <a:pt x="1076" y="32"/>
                  </a:lnTo>
                  <a:lnTo>
                    <a:pt x="1078" y="42"/>
                  </a:lnTo>
                  <a:lnTo>
                    <a:pt x="1080" y="52"/>
                  </a:lnTo>
                  <a:lnTo>
                    <a:pt x="1080" y="52"/>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Freeform 10">
              <a:extLst>
                <a:ext uri="{FF2B5EF4-FFF2-40B4-BE49-F238E27FC236}">
                  <a16:creationId xmlns:a16="http://schemas.microsoft.com/office/drawing/2014/main" id="{7C647C32-791D-FE32-45F5-848ADA51756E}"/>
                </a:ext>
              </a:extLst>
            </p:cNvPr>
            <p:cNvSpPr>
              <a:spLocks/>
            </p:cNvSpPr>
            <p:nvPr/>
          </p:nvSpPr>
          <p:spPr bwMode="auto">
            <a:xfrm>
              <a:off x="11318875" y="9683750"/>
              <a:ext cx="1698625" cy="101600"/>
            </a:xfrm>
            <a:custGeom>
              <a:avLst/>
              <a:gdLst>
                <a:gd name="T0" fmla="*/ 1070 w 1070"/>
                <a:gd name="T1" fmla="*/ 32 h 64"/>
                <a:gd name="T2" fmla="*/ 1070 w 1070"/>
                <a:gd name="T3" fmla="*/ 32 h 64"/>
                <a:gd name="T4" fmla="*/ 1070 w 1070"/>
                <a:gd name="T5" fmla="*/ 38 h 64"/>
                <a:gd name="T6" fmla="*/ 1068 w 1070"/>
                <a:gd name="T7" fmla="*/ 44 h 64"/>
                <a:gd name="T8" fmla="*/ 1064 w 1070"/>
                <a:gd name="T9" fmla="*/ 50 h 64"/>
                <a:gd name="T10" fmla="*/ 1058 w 1070"/>
                <a:gd name="T11" fmla="*/ 56 h 64"/>
                <a:gd name="T12" fmla="*/ 1050 w 1070"/>
                <a:gd name="T13" fmla="*/ 60 h 64"/>
                <a:gd name="T14" fmla="*/ 1044 w 1070"/>
                <a:gd name="T15" fmla="*/ 62 h 64"/>
                <a:gd name="T16" fmla="*/ 1034 w 1070"/>
                <a:gd name="T17" fmla="*/ 64 h 64"/>
                <a:gd name="T18" fmla="*/ 1026 w 1070"/>
                <a:gd name="T19" fmla="*/ 64 h 64"/>
                <a:gd name="T20" fmla="*/ 46 w 1070"/>
                <a:gd name="T21" fmla="*/ 64 h 64"/>
                <a:gd name="T22" fmla="*/ 46 w 1070"/>
                <a:gd name="T23" fmla="*/ 64 h 64"/>
                <a:gd name="T24" fmla="*/ 36 w 1070"/>
                <a:gd name="T25" fmla="*/ 64 h 64"/>
                <a:gd name="T26" fmla="*/ 28 w 1070"/>
                <a:gd name="T27" fmla="*/ 62 h 64"/>
                <a:gd name="T28" fmla="*/ 20 w 1070"/>
                <a:gd name="T29" fmla="*/ 60 h 64"/>
                <a:gd name="T30" fmla="*/ 14 w 1070"/>
                <a:gd name="T31" fmla="*/ 56 h 64"/>
                <a:gd name="T32" fmla="*/ 8 w 1070"/>
                <a:gd name="T33" fmla="*/ 50 h 64"/>
                <a:gd name="T34" fmla="*/ 4 w 1070"/>
                <a:gd name="T35" fmla="*/ 44 h 64"/>
                <a:gd name="T36" fmla="*/ 0 w 1070"/>
                <a:gd name="T37" fmla="*/ 38 h 64"/>
                <a:gd name="T38" fmla="*/ 0 w 1070"/>
                <a:gd name="T39" fmla="*/ 32 h 64"/>
                <a:gd name="T40" fmla="*/ 0 w 1070"/>
                <a:gd name="T41" fmla="*/ 32 h 64"/>
                <a:gd name="T42" fmla="*/ 0 w 1070"/>
                <a:gd name="T43" fmla="*/ 32 h 64"/>
                <a:gd name="T44" fmla="*/ 0 w 1070"/>
                <a:gd name="T45" fmla="*/ 26 h 64"/>
                <a:gd name="T46" fmla="*/ 4 w 1070"/>
                <a:gd name="T47" fmla="*/ 20 h 64"/>
                <a:gd name="T48" fmla="*/ 8 w 1070"/>
                <a:gd name="T49" fmla="*/ 14 h 64"/>
                <a:gd name="T50" fmla="*/ 14 w 1070"/>
                <a:gd name="T51" fmla="*/ 10 h 64"/>
                <a:gd name="T52" fmla="*/ 20 w 1070"/>
                <a:gd name="T53" fmla="*/ 4 h 64"/>
                <a:gd name="T54" fmla="*/ 28 w 1070"/>
                <a:gd name="T55" fmla="*/ 2 h 64"/>
                <a:gd name="T56" fmla="*/ 36 w 1070"/>
                <a:gd name="T57" fmla="*/ 0 h 64"/>
                <a:gd name="T58" fmla="*/ 46 w 1070"/>
                <a:gd name="T59" fmla="*/ 0 h 64"/>
                <a:gd name="T60" fmla="*/ 1026 w 1070"/>
                <a:gd name="T61" fmla="*/ 0 h 64"/>
                <a:gd name="T62" fmla="*/ 1026 w 1070"/>
                <a:gd name="T63" fmla="*/ 0 h 64"/>
                <a:gd name="T64" fmla="*/ 1034 w 1070"/>
                <a:gd name="T65" fmla="*/ 0 h 64"/>
                <a:gd name="T66" fmla="*/ 1044 w 1070"/>
                <a:gd name="T67" fmla="*/ 2 h 64"/>
                <a:gd name="T68" fmla="*/ 1050 w 1070"/>
                <a:gd name="T69" fmla="*/ 4 h 64"/>
                <a:gd name="T70" fmla="*/ 1058 w 1070"/>
                <a:gd name="T71" fmla="*/ 10 h 64"/>
                <a:gd name="T72" fmla="*/ 1064 w 1070"/>
                <a:gd name="T73" fmla="*/ 14 h 64"/>
                <a:gd name="T74" fmla="*/ 1068 w 1070"/>
                <a:gd name="T75" fmla="*/ 20 h 64"/>
                <a:gd name="T76" fmla="*/ 1070 w 1070"/>
                <a:gd name="T77" fmla="*/ 26 h 64"/>
                <a:gd name="T78" fmla="*/ 1070 w 1070"/>
                <a:gd name="T79" fmla="*/ 32 h 64"/>
                <a:gd name="T80" fmla="*/ 1070 w 1070"/>
                <a:gd name="T81" fmla="*/ 3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70" h="64">
                  <a:moveTo>
                    <a:pt x="1070" y="32"/>
                  </a:moveTo>
                  <a:lnTo>
                    <a:pt x="1070" y="32"/>
                  </a:lnTo>
                  <a:lnTo>
                    <a:pt x="1070" y="38"/>
                  </a:lnTo>
                  <a:lnTo>
                    <a:pt x="1068" y="44"/>
                  </a:lnTo>
                  <a:lnTo>
                    <a:pt x="1064" y="50"/>
                  </a:lnTo>
                  <a:lnTo>
                    <a:pt x="1058" y="56"/>
                  </a:lnTo>
                  <a:lnTo>
                    <a:pt x="1050" y="60"/>
                  </a:lnTo>
                  <a:lnTo>
                    <a:pt x="1044" y="62"/>
                  </a:lnTo>
                  <a:lnTo>
                    <a:pt x="1034" y="64"/>
                  </a:lnTo>
                  <a:lnTo>
                    <a:pt x="1026" y="64"/>
                  </a:lnTo>
                  <a:lnTo>
                    <a:pt x="46" y="64"/>
                  </a:lnTo>
                  <a:lnTo>
                    <a:pt x="46" y="64"/>
                  </a:lnTo>
                  <a:lnTo>
                    <a:pt x="36" y="64"/>
                  </a:lnTo>
                  <a:lnTo>
                    <a:pt x="28" y="62"/>
                  </a:lnTo>
                  <a:lnTo>
                    <a:pt x="20" y="60"/>
                  </a:lnTo>
                  <a:lnTo>
                    <a:pt x="14" y="56"/>
                  </a:lnTo>
                  <a:lnTo>
                    <a:pt x="8" y="50"/>
                  </a:lnTo>
                  <a:lnTo>
                    <a:pt x="4" y="44"/>
                  </a:lnTo>
                  <a:lnTo>
                    <a:pt x="0" y="38"/>
                  </a:lnTo>
                  <a:lnTo>
                    <a:pt x="0" y="32"/>
                  </a:lnTo>
                  <a:lnTo>
                    <a:pt x="0" y="32"/>
                  </a:lnTo>
                  <a:lnTo>
                    <a:pt x="0" y="32"/>
                  </a:lnTo>
                  <a:lnTo>
                    <a:pt x="0" y="26"/>
                  </a:lnTo>
                  <a:lnTo>
                    <a:pt x="4" y="20"/>
                  </a:lnTo>
                  <a:lnTo>
                    <a:pt x="8" y="14"/>
                  </a:lnTo>
                  <a:lnTo>
                    <a:pt x="14" y="10"/>
                  </a:lnTo>
                  <a:lnTo>
                    <a:pt x="20" y="4"/>
                  </a:lnTo>
                  <a:lnTo>
                    <a:pt x="28" y="2"/>
                  </a:lnTo>
                  <a:lnTo>
                    <a:pt x="36" y="0"/>
                  </a:lnTo>
                  <a:lnTo>
                    <a:pt x="46" y="0"/>
                  </a:lnTo>
                  <a:lnTo>
                    <a:pt x="1026" y="0"/>
                  </a:lnTo>
                  <a:lnTo>
                    <a:pt x="1026" y="0"/>
                  </a:lnTo>
                  <a:lnTo>
                    <a:pt x="1034" y="0"/>
                  </a:lnTo>
                  <a:lnTo>
                    <a:pt x="1044" y="2"/>
                  </a:lnTo>
                  <a:lnTo>
                    <a:pt x="1050" y="4"/>
                  </a:lnTo>
                  <a:lnTo>
                    <a:pt x="1058" y="10"/>
                  </a:lnTo>
                  <a:lnTo>
                    <a:pt x="1064" y="14"/>
                  </a:lnTo>
                  <a:lnTo>
                    <a:pt x="1068" y="20"/>
                  </a:lnTo>
                  <a:lnTo>
                    <a:pt x="1070" y="26"/>
                  </a:lnTo>
                  <a:lnTo>
                    <a:pt x="1070" y="32"/>
                  </a:lnTo>
                  <a:lnTo>
                    <a:pt x="1070" y="32"/>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Freeform 11">
              <a:extLst>
                <a:ext uri="{FF2B5EF4-FFF2-40B4-BE49-F238E27FC236}">
                  <a16:creationId xmlns:a16="http://schemas.microsoft.com/office/drawing/2014/main" id="{D2CEA7C3-C39B-A568-6051-91684B292944}"/>
                </a:ext>
              </a:extLst>
            </p:cNvPr>
            <p:cNvSpPr>
              <a:spLocks/>
            </p:cNvSpPr>
            <p:nvPr/>
          </p:nvSpPr>
          <p:spPr bwMode="auto">
            <a:xfrm>
              <a:off x="11306175" y="8747125"/>
              <a:ext cx="1739900" cy="165100"/>
            </a:xfrm>
            <a:custGeom>
              <a:avLst/>
              <a:gdLst>
                <a:gd name="T0" fmla="*/ 1096 w 1096"/>
                <a:gd name="T1" fmla="*/ 52 h 104"/>
                <a:gd name="T2" fmla="*/ 1096 w 1096"/>
                <a:gd name="T3" fmla="*/ 52 h 104"/>
                <a:gd name="T4" fmla="*/ 1094 w 1096"/>
                <a:gd name="T5" fmla="*/ 62 h 104"/>
                <a:gd name="T6" fmla="*/ 1092 w 1096"/>
                <a:gd name="T7" fmla="*/ 72 h 104"/>
                <a:gd name="T8" fmla="*/ 1088 w 1096"/>
                <a:gd name="T9" fmla="*/ 80 h 104"/>
                <a:gd name="T10" fmla="*/ 1082 w 1096"/>
                <a:gd name="T11" fmla="*/ 88 h 104"/>
                <a:gd name="T12" fmla="*/ 1074 w 1096"/>
                <a:gd name="T13" fmla="*/ 94 h 104"/>
                <a:gd name="T14" fmla="*/ 1066 w 1096"/>
                <a:gd name="T15" fmla="*/ 98 h 104"/>
                <a:gd name="T16" fmla="*/ 1058 w 1096"/>
                <a:gd name="T17" fmla="*/ 102 h 104"/>
                <a:gd name="T18" fmla="*/ 1048 w 1096"/>
                <a:gd name="T19" fmla="*/ 104 h 104"/>
                <a:gd name="T20" fmla="*/ 46 w 1096"/>
                <a:gd name="T21" fmla="*/ 104 h 104"/>
                <a:gd name="T22" fmla="*/ 46 w 1096"/>
                <a:gd name="T23" fmla="*/ 104 h 104"/>
                <a:gd name="T24" fmla="*/ 38 w 1096"/>
                <a:gd name="T25" fmla="*/ 102 h 104"/>
                <a:gd name="T26" fmla="*/ 28 w 1096"/>
                <a:gd name="T27" fmla="*/ 98 h 104"/>
                <a:gd name="T28" fmla="*/ 20 w 1096"/>
                <a:gd name="T29" fmla="*/ 94 h 104"/>
                <a:gd name="T30" fmla="*/ 14 w 1096"/>
                <a:gd name="T31" fmla="*/ 88 h 104"/>
                <a:gd name="T32" fmla="*/ 8 w 1096"/>
                <a:gd name="T33" fmla="*/ 80 h 104"/>
                <a:gd name="T34" fmla="*/ 4 w 1096"/>
                <a:gd name="T35" fmla="*/ 72 h 104"/>
                <a:gd name="T36" fmla="*/ 0 w 1096"/>
                <a:gd name="T37" fmla="*/ 62 h 104"/>
                <a:gd name="T38" fmla="*/ 0 w 1096"/>
                <a:gd name="T39" fmla="*/ 52 h 104"/>
                <a:gd name="T40" fmla="*/ 0 w 1096"/>
                <a:gd name="T41" fmla="*/ 52 h 104"/>
                <a:gd name="T42" fmla="*/ 0 w 1096"/>
                <a:gd name="T43" fmla="*/ 52 h 104"/>
                <a:gd name="T44" fmla="*/ 0 w 1096"/>
                <a:gd name="T45" fmla="*/ 42 h 104"/>
                <a:gd name="T46" fmla="*/ 4 w 1096"/>
                <a:gd name="T47" fmla="*/ 32 h 104"/>
                <a:gd name="T48" fmla="*/ 8 w 1096"/>
                <a:gd name="T49" fmla="*/ 22 h 104"/>
                <a:gd name="T50" fmla="*/ 14 w 1096"/>
                <a:gd name="T51" fmla="*/ 16 h 104"/>
                <a:gd name="T52" fmla="*/ 20 w 1096"/>
                <a:gd name="T53" fmla="*/ 8 h 104"/>
                <a:gd name="T54" fmla="*/ 28 w 1096"/>
                <a:gd name="T55" fmla="*/ 4 h 104"/>
                <a:gd name="T56" fmla="*/ 38 w 1096"/>
                <a:gd name="T57" fmla="*/ 2 h 104"/>
                <a:gd name="T58" fmla="*/ 46 w 1096"/>
                <a:gd name="T59" fmla="*/ 0 h 104"/>
                <a:gd name="T60" fmla="*/ 1048 w 1096"/>
                <a:gd name="T61" fmla="*/ 0 h 104"/>
                <a:gd name="T62" fmla="*/ 1048 w 1096"/>
                <a:gd name="T63" fmla="*/ 0 h 104"/>
                <a:gd name="T64" fmla="*/ 1058 w 1096"/>
                <a:gd name="T65" fmla="*/ 2 h 104"/>
                <a:gd name="T66" fmla="*/ 1066 w 1096"/>
                <a:gd name="T67" fmla="*/ 4 h 104"/>
                <a:gd name="T68" fmla="*/ 1074 w 1096"/>
                <a:gd name="T69" fmla="*/ 8 h 104"/>
                <a:gd name="T70" fmla="*/ 1082 w 1096"/>
                <a:gd name="T71" fmla="*/ 16 h 104"/>
                <a:gd name="T72" fmla="*/ 1088 w 1096"/>
                <a:gd name="T73" fmla="*/ 22 h 104"/>
                <a:gd name="T74" fmla="*/ 1092 w 1096"/>
                <a:gd name="T75" fmla="*/ 32 h 104"/>
                <a:gd name="T76" fmla="*/ 1094 w 1096"/>
                <a:gd name="T77" fmla="*/ 42 h 104"/>
                <a:gd name="T78" fmla="*/ 1096 w 1096"/>
                <a:gd name="T79" fmla="*/ 52 h 104"/>
                <a:gd name="T80" fmla="*/ 1096 w 1096"/>
                <a:gd name="T81" fmla="*/ 5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96" h="104">
                  <a:moveTo>
                    <a:pt x="1096" y="52"/>
                  </a:moveTo>
                  <a:lnTo>
                    <a:pt x="1096" y="52"/>
                  </a:lnTo>
                  <a:lnTo>
                    <a:pt x="1094" y="62"/>
                  </a:lnTo>
                  <a:lnTo>
                    <a:pt x="1092" y="72"/>
                  </a:lnTo>
                  <a:lnTo>
                    <a:pt x="1088" y="80"/>
                  </a:lnTo>
                  <a:lnTo>
                    <a:pt x="1082" y="88"/>
                  </a:lnTo>
                  <a:lnTo>
                    <a:pt x="1074" y="94"/>
                  </a:lnTo>
                  <a:lnTo>
                    <a:pt x="1066" y="98"/>
                  </a:lnTo>
                  <a:lnTo>
                    <a:pt x="1058" y="102"/>
                  </a:lnTo>
                  <a:lnTo>
                    <a:pt x="1048" y="104"/>
                  </a:lnTo>
                  <a:lnTo>
                    <a:pt x="46" y="104"/>
                  </a:lnTo>
                  <a:lnTo>
                    <a:pt x="46" y="104"/>
                  </a:lnTo>
                  <a:lnTo>
                    <a:pt x="38" y="102"/>
                  </a:lnTo>
                  <a:lnTo>
                    <a:pt x="28" y="98"/>
                  </a:lnTo>
                  <a:lnTo>
                    <a:pt x="20" y="94"/>
                  </a:lnTo>
                  <a:lnTo>
                    <a:pt x="14" y="88"/>
                  </a:lnTo>
                  <a:lnTo>
                    <a:pt x="8" y="80"/>
                  </a:lnTo>
                  <a:lnTo>
                    <a:pt x="4" y="72"/>
                  </a:lnTo>
                  <a:lnTo>
                    <a:pt x="0" y="62"/>
                  </a:lnTo>
                  <a:lnTo>
                    <a:pt x="0" y="52"/>
                  </a:lnTo>
                  <a:lnTo>
                    <a:pt x="0" y="52"/>
                  </a:lnTo>
                  <a:lnTo>
                    <a:pt x="0" y="52"/>
                  </a:lnTo>
                  <a:lnTo>
                    <a:pt x="0" y="42"/>
                  </a:lnTo>
                  <a:lnTo>
                    <a:pt x="4" y="32"/>
                  </a:lnTo>
                  <a:lnTo>
                    <a:pt x="8" y="22"/>
                  </a:lnTo>
                  <a:lnTo>
                    <a:pt x="14" y="16"/>
                  </a:lnTo>
                  <a:lnTo>
                    <a:pt x="20" y="8"/>
                  </a:lnTo>
                  <a:lnTo>
                    <a:pt x="28" y="4"/>
                  </a:lnTo>
                  <a:lnTo>
                    <a:pt x="38" y="2"/>
                  </a:lnTo>
                  <a:lnTo>
                    <a:pt x="46" y="0"/>
                  </a:lnTo>
                  <a:lnTo>
                    <a:pt x="1048" y="0"/>
                  </a:lnTo>
                  <a:lnTo>
                    <a:pt x="1048" y="0"/>
                  </a:lnTo>
                  <a:lnTo>
                    <a:pt x="1058" y="2"/>
                  </a:lnTo>
                  <a:lnTo>
                    <a:pt x="1066" y="4"/>
                  </a:lnTo>
                  <a:lnTo>
                    <a:pt x="1074" y="8"/>
                  </a:lnTo>
                  <a:lnTo>
                    <a:pt x="1082" y="16"/>
                  </a:lnTo>
                  <a:lnTo>
                    <a:pt x="1088" y="22"/>
                  </a:lnTo>
                  <a:lnTo>
                    <a:pt x="1092" y="32"/>
                  </a:lnTo>
                  <a:lnTo>
                    <a:pt x="1094" y="42"/>
                  </a:lnTo>
                  <a:lnTo>
                    <a:pt x="1096" y="52"/>
                  </a:lnTo>
                  <a:lnTo>
                    <a:pt x="1096" y="52"/>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Freeform 12">
              <a:extLst>
                <a:ext uri="{FF2B5EF4-FFF2-40B4-BE49-F238E27FC236}">
                  <a16:creationId xmlns:a16="http://schemas.microsoft.com/office/drawing/2014/main" id="{5B00D178-3CE8-0A25-4324-A08C23890233}"/>
                </a:ext>
              </a:extLst>
            </p:cNvPr>
            <p:cNvSpPr>
              <a:spLocks/>
            </p:cNvSpPr>
            <p:nvPr/>
          </p:nvSpPr>
          <p:spPr bwMode="auto">
            <a:xfrm>
              <a:off x="11547474" y="3552825"/>
              <a:ext cx="2644775" cy="1673225"/>
            </a:xfrm>
            <a:custGeom>
              <a:avLst/>
              <a:gdLst>
                <a:gd name="T0" fmla="*/ 0 w 1666"/>
                <a:gd name="T1" fmla="*/ 0 h 1054"/>
                <a:gd name="T2" fmla="*/ 1666 w 1666"/>
                <a:gd name="T3" fmla="*/ 1054 h 1054"/>
                <a:gd name="T4" fmla="*/ 1348 w 1666"/>
                <a:gd name="T5" fmla="*/ 370 h 1054"/>
                <a:gd name="T6" fmla="*/ 622 w 1666"/>
                <a:gd name="T7" fmla="*/ 0 h 1054"/>
                <a:gd name="T8" fmla="*/ 0 w 1666"/>
                <a:gd name="T9" fmla="*/ 0 h 1054"/>
              </a:gdLst>
              <a:ahLst/>
              <a:cxnLst>
                <a:cxn ang="0">
                  <a:pos x="T0" y="T1"/>
                </a:cxn>
                <a:cxn ang="0">
                  <a:pos x="T2" y="T3"/>
                </a:cxn>
                <a:cxn ang="0">
                  <a:pos x="T4" y="T5"/>
                </a:cxn>
                <a:cxn ang="0">
                  <a:pos x="T6" y="T7"/>
                </a:cxn>
                <a:cxn ang="0">
                  <a:pos x="T8" y="T9"/>
                </a:cxn>
              </a:cxnLst>
              <a:rect l="0" t="0" r="r" b="b"/>
              <a:pathLst>
                <a:path w="1666" h="1054">
                  <a:moveTo>
                    <a:pt x="0" y="0"/>
                  </a:moveTo>
                  <a:lnTo>
                    <a:pt x="1666" y="1054"/>
                  </a:lnTo>
                  <a:lnTo>
                    <a:pt x="1348" y="370"/>
                  </a:lnTo>
                  <a:lnTo>
                    <a:pt x="622" y="0"/>
                  </a:lnTo>
                  <a:lnTo>
                    <a:pt x="0" y="0"/>
                  </a:lnTo>
                  <a:close/>
                </a:path>
              </a:pathLst>
            </a:custGeom>
            <a:solidFill>
              <a:srgbClr val="5379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Freeform 13">
              <a:extLst>
                <a:ext uri="{FF2B5EF4-FFF2-40B4-BE49-F238E27FC236}">
                  <a16:creationId xmlns:a16="http://schemas.microsoft.com/office/drawing/2014/main" id="{207209B3-D671-0B4B-FC7E-5EA5C754324C}"/>
                </a:ext>
              </a:extLst>
            </p:cNvPr>
            <p:cNvSpPr>
              <a:spLocks/>
            </p:cNvSpPr>
            <p:nvPr/>
          </p:nvSpPr>
          <p:spPr bwMode="auto">
            <a:xfrm>
              <a:off x="11547475" y="3552825"/>
              <a:ext cx="2644775" cy="1673225"/>
            </a:xfrm>
            <a:custGeom>
              <a:avLst/>
              <a:gdLst>
                <a:gd name="T0" fmla="*/ 0 w 1666"/>
                <a:gd name="T1" fmla="*/ 0 h 1054"/>
                <a:gd name="T2" fmla="*/ 1666 w 1666"/>
                <a:gd name="T3" fmla="*/ 1054 h 1054"/>
                <a:gd name="T4" fmla="*/ 1348 w 1666"/>
                <a:gd name="T5" fmla="*/ 370 h 1054"/>
                <a:gd name="T6" fmla="*/ 622 w 1666"/>
                <a:gd name="T7" fmla="*/ 0 h 1054"/>
              </a:gdLst>
              <a:ahLst/>
              <a:cxnLst>
                <a:cxn ang="0">
                  <a:pos x="T0" y="T1"/>
                </a:cxn>
                <a:cxn ang="0">
                  <a:pos x="T2" y="T3"/>
                </a:cxn>
                <a:cxn ang="0">
                  <a:pos x="T4" y="T5"/>
                </a:cxn>
                <a:cxn ang="0">
                  <a:pos x="T6" y="T7"/>
                </a:cxn>
              </a:cxnLst>
              <a:rect l="0" t="0" r="r" b="b"/>
              <a:pathLst>
                <a:path w="1666" h="1054">
                  <a:moveTo>
                    <a:pt x="0" y="0"/>
                  </a:moveTo>
                  <a:lnTo>
                    <a:pt x="1666" y="1054"/>
                  </a:lnTo>
                  <a:lnTo>
                    <a:pt x="1348" y="370"/>
                  </a:lnTo>
                  <a:lnTo>
                    <a:pt x="62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Freeform 14">
              <a:extLst>
                <a:ext uri="{FF2B5EF4-FFF2-40B4-BE49-F238E27FC236}">
                  <a16:creationId xmlns:a16="http://schemas.microsoft.com/office/drawing/2014/main" id="{87DBD0A5-E335-F984-0BCE-F9CF963B83F0}"/>
                </a:ext>
              </a:extLst>
            </p:cNvPr>
            <p:cNvSpPr>
              <a:spLocks/>
            </p:cNvSpPr>
            <p:nvPr/>
          </p:nvSpPr>
          <p:spPr bwMode="auto">
            <a:xfrm>
              <a:off x="10185400" y="4918075"/>
              <a:ext cx="4006850" cy="1181100"/>
            </a:xfrm>
            <a:custGeom>
              <a:avLst/>
              <a:gdLst>
                <a:gd name="T0" fmla="*/ 0 w 2524"/>
                <a:gd name="T1" fmla="*/ 0 h 744"/>
                <a:gd name="T2" fmla="*/ 2524 w 2524"/>
                <a:gd name="T3" fmla="*/ 318 h 744"/>
                <a:gd name="T4" fmla="*/ 2498 w 2524"/>
                <a:gd name="T5" fmla="*/ 662 h 744"/>
                <a:gd name="T6" fmla="*/ 0 w 2524"/>
                <a:gd name="T7" fmla="*/ 744 h 744"/>
                <a:gd name="T8" fmla="*/ 0 w 2524"/>
                <a:gd name="T9" fmla="*/ 0 h 744"/>
              </a:gdLst>
              <a:ahLst/>
              <a:cxnLst>
                <a:cxn ang="0">
                  <a:pos x="T0" y="T1"/>
                </a:cxn>
                <a:cxn ang="0">
                  <a:pos x="T2" y="T3"/>
                </a:cxn>
                <a:cxn ang="0">
                  <a:pos x="T4" y="T5"/>
                </a:cxn>
                <a:cxn ang="0">
                  <a:pos x="T6" y="T7"/>
                </a:cxn>
                <a:cxn ang="0">
                  <a:pos x="T8" y="T9"/>
                </a:cxn>
              </a:cxnLst>
              <a:rect l="0" t="0" r="r" b="b"/>
              <a:pathLst>
                <a:path w="2524" h="744">
                  <a:moveTo>
                    <a:pt x="0" y="0"/>
                  </a:moveTo>
                  <a:lnTo>
                    <a:pt x="2524" y="318"/>
                  </a:lnTo>
                  <a:lnTo>
                    <a:pt x="2498" y="662"/>
                  </a:lnTo>
                  <a:lnTo>
                    <a:pt x="0" y="744"/>
                  </a:lnTo>
                  <a:lnTo>
                    <a:pt x="0" y="0"/>
                  </a:lnTo>
                  <a:close/>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Freeform 15">
              <a:extLst>
                <a:ext uri="{FF2B5EF4-FFF2-40B4-BE49-F238E27FC236}">
                  <a16:creationId xmlns:a16="http://schemas.microsoft.com/office/drawing/2014/main" id="{5EE5E91A-8AE6-9F77-9A00-7664065DC776}"/>
                </a:ext>
              </a:extLst>
            </p:cNvPr>
            <p:cNvSpPr>
              <a:spLocks/>
            </p:cNvSpPr>
            <p:nvPr/>
          </p:nvSpPr>
          <p:spPr bwMode="auto">
            <a:xfrm>
              <a:off x="10493375" y="4140200"/>
              <a:ext cx="3698875" cy="2911475"/>
            </a:xfrm>
            <a:custGeom>
              <a:avLst/>
              <a:gdLst>
                <a:gd name="T0" fmla="*/ 2012 w 2330"/>
                <a:gd name="T1" fmla="*/ 0 h 1834"/>
                <a:gd name="T2" fmla="*/ 0 w 2330"/>
                <a:gd name="T3" fmla="*/ 1674 h 1834"/>
                <a:gd name="T4" fmla="*/ 88 w 2330"/>
                <a:gd name="T5" fmla="*/ 1834 h 1834"/>
                <a:gd name="T6" fmla="*/ 2330 w 2330"/>
                <a:gd name="T7" fmla="*/ 684 h 1834"/>
                <a:gd name="T8" fmla="*/ 2012 w 2330"/>
                <a:gd name="T9" fmla="*/ 0 h 1834"/>
              </a:gdLst>
              <a:ahLst/>
              <a:cxnLst>
                <a:cxn ang="0">
                  <a:pos x="T0" y="T1"/>
                </a:cxn>
                <a:cxn ang="0">
                  <a:pos x="T2" y="T3"/>
                </a:cxn>
                <a:cxn ang="0">
                  <a:pos x="T4" y="T5"/>
                </a:cxn>
                <a:cxn ang="0">
                  <a:pos x="T6" y="T7"/>
                </a:cxn>
                <a:cxn ang="0">
                  <a:pos x="T8" y="T9"/>
                </a:cxn>
              </a:cxnLst>
              <a:rect l="0" t="0" r="r" b="b"/>
              <a:pathLst>
                <a:path w="2330" h="1834">
                  <a:moveTo>
                    <a:pt x="2012" y="0"/>
                  </a:moveTo>
                  <a:lnTo>
                    <a:pt x="0" y="1674"/>
                  </a:lnTo>
                  <a:lnTo>
                    <a:pt x="88" y="1834"/>
                  </a:lnTo>
                  <a:lnTo>
                    <a:pt x="2330" y="684"/>
                  </a:lnTo>
                  <a:lnTo>
                    <a:pt x="2012" y="0"/>
                  </a:lnTo>
                  <a:close/>
                </a:path>
              </a:pathLst>
            </a:custGeom>
            <a:solidFill>
              <a:srgbClr val="316E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Freeform 16">
              <a:extLst>
                <a:ext uri="{FF2B5EF4-FFF2-40B4-BE49-F238E27FC236}">
                  <a16:creationId xmlns:a16="http://schemas.microsoft.com/office/drawing/2014/main" id="{0DC8D463-78E7-E1EB-E16A-F93B572D290D}"/>
                </a:ext>
              </a:extLst>
            </p:cNvPr>
            <p:cNvSpPr>
              <a:spLocks/>
            </p:cNvSpPr>
            <p:nvPr/>
          </p:nvSpPr>
          <p:spPr bwMode="auto">
            <a:xfrm>
              <a:off x="10493375" y="4140200"/>
              <a:ext cx="3698875" cy="2911475"/>
            </a:xfrm>
            <a:custGeom>
              <a:avLst/>
              <a:gdLst>
                <a:gd name="T0" fmla="*/ 2012 w 2330"/>
                <a:gd name="T1" fmla="*/ 0 h 1834"/>
                <a:gd name="T2" fmla="*/ 0 w 2330"/>
                <a:gd name="T3" fmla="*/ 1674 h 1834"/>
                <a:gd name="T4" fmla="*/ 88 w 2330"/>
                <a:gd name="T5" fmla="*/ 1834 h 1834"/>
                <a:gd name="T6" fmla="*/ 2330 w 2330"/>
                <a:gd name="T7" fmla="*/ 684 h 1834"/>
              </a:gdLst>
              <a:ahLst/>
              <a:cxnLst>
                <a:cxn ang="0">
                  <a:pos x="T0" y="T1"/>
                </a:cxn>
                <a:cxn ang="0">
                  <a:pos x="T2" y="T3"/>
                </a:cxn>
                <a:cxn ang="0">
                  <a:pos x="T4" y="T5"/>
                </a:cxn>
                <a:cxn ang="0">
                  <a:pos x="T6" y="T7"/>
                </a:cxn>
              </a:cxnLst>
              <a:rect l="0" t="0" r="r" b="b"/>
              <a:pathLst>
                <a:path w="2330" h="1834">
                  <a:moveTo>
                    <a:pt x="2012" y="0"/>
                  </a:moveTo>
                  <a:lnTo>
                    <a:pt x="0" y="1674"/>
                  </a:lnTo>
                  <a:lnTo>
                    <a:pt x="88" y="1834"/>
                  </a:lnTo>
                  <a:lnTo>
                    <a:pt x="2330" y="68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Freeform 17">
              <a:extLst>
                <a:ext uri="{FF2B5EF4-FFF2-40B4-BE49-F238E27FC236}">
                  <a16:creationId xmlns:a16="http://schemas.microsoft.com/office/drawing/2014/main" id="{D464D78E-4290-FAED-2478-3AF641949631}"/>
                </a:ext>
              </a:extLst>
            </p:cNvPr>
            <p:cNvSpPr>
              <a:spLocks/>
            </p:cNvSpPr>
            <p:nvPr/>
          </p:nvSpPr>
          <p:spPr bwMode="auto">
            <a:xfrm>
              <a:off x="10493375" y="6797675"/>
              <a:ext cx="2978150" cy="1190625"/>
            </a:xfrm>
            <a:custGeom>
              <a:avLst/>
              <a:gdLst>
                <a:gd name="T0" fmla="*/ 0 w 1876"/>
                <a:gd name="T1" fmla="*/ 0 h 750"/>
                <a:gd name="T2" fmla="*/ 1876 w 1876"/>
                <a:gd name="T3" fmla="*/ 400 h 750"/>
                <a:gd name="T4" fmla="*/ 1768 w 1876"/>
                <a:gd name="T5" fmla="*/ 750 h 750"/>
                <a:gd name="T6" fmla="*/ 88 w 1876"/>
                <a:gd name="T7" fmla="*/ 160 h 750"/>
                <a:gd name="T8" fmla="*/ 0 w 1876"/>
                <a:gd name="T9" fmla="*/ 0 h 750"/>
              </a:gdLst>
              <a:ahLst/>
              <a:cxnLst>
                <a:cxn ang="0">
                  <a:pos x="T0" y="T1"/>
                </a:cxn>
                <a:cxn ang="0">
                  <a:pos x="T2" y="T3"/>
                </a:cxn>
                <a:cxn ang="0">
                  <a:pos x="T4" y="T5"/>
                </a:cxn>
                <a:cxn ang="0">
                  <a:pos x="T6" y="T7"/>
                </a:cxn>
                <a:cxn ang="0">
                  <a:pos x="T8" y="T9"/>
                </a:cxn>
              </a:cxnLst>
              <a:rect l="0" t="0" r="r" b="b"/>
              <a:pathLst>
                <a:path w="1876" h="750">
                  <a:moveTo>
                    <a:pt x="0" y="0"/>
                  </a:moveTo>
                  <a:lnTo>
                    <a:pt x="1876" y="400"/>
                  </a:lnTo>
                  <a:lnTo>
                    <a:pt x="1768" y="750"/>
                  </a:lnTo>
                  <a:lnTo>
                    <a:pt x="88" y="160"/>
                  </a:lnTo>
                  <a:lnTo>
                    <a:pt x="0" y="0"/>
                  </a:lnTo>
                  <a:close/>
                </a:path>
              </a:pathLst>
            </a:custGeom>
            <a:solidFill>
              <a:schemeClr val="bg2">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1" name="Freeform 18">
              <a:extLst>
                <a:ext uri="{FF2B5EF4-FFF2-40B4-BE49-F238E27FC236}">
                  <a16:creationId xmlns:a16="http://schemas.microsoft.com/office/drawing/2014/main" id="{B34849B5-2EF3-07CE-8BBC-78C885B1682E}"/>
                </a:ext>
              </a:extLst>
            </p:cNvPr>
            <p:cNvSpPr>
              <a:spLocks/>
            </p:cNvSpPr>
            <p:nvPr/>
          </p:nvSpPr>
          <p:spPr bwMode="auto">
            <a:xfrm>
              <a:off x="10902950" y="5422900"/>
              <a:ext cx="3289300" cy="2397125"/>
            </a:xfrm>
            <a:custGeom>
              <a:avLst/>
              <a:gdLst>
                <a:gd name="T0" fmla="*/ 2072 w 2072"/>
                <a:gd name="T1" fmla="*/ 0 h 1510"/>
                <a:gd name="T2" fmla="*/ 0 w 2072"/>
                <a:gd name="T3" fmla="*/ 1336 h 1510"/>
                <a:gd name="T4" fmla="*/ 48 w 2072"/>
                <a:gd name="T5" fmla="*/ 1510 h 1510"/>
                <a:gd name="T6" fmla="*/ 2046 w 2072"/>
                <a:gd name="T7" fmla="*/ 344 h 1510"/>
                <a:gd name="T8" fmla="*/ 2072 w 2072"/>
                <a:gd name="T9" fmla="*/ 0 h 1510"/>
              </a:gdLst>
              <a:ahLst/>
              <a:cxnLst>
                <a:cxn ang="0">
                  <a:pos x="T0" y="T1"/>
                </a:cxn>
                <a:cxn ang="0">
                  <a:pos x="T2" y="T3"/>
                </a:cxn>
                <a:cxn ang="0">
                  <a:pos x="T4" y="T5"/>
                </a:cxn>
                <a:cxn ang="0">
                  <a:pos x="T6" y="T7"/>
                </a:cxn>
                <a:cxn ang="0">
                  <a:pos x="T8" y="T9"/>
                </a:cxn>
              </a:cxnLst>
              <a:rect l="0" t="0" r="r" b="b"/>
              <a:pathLst>
                <a:path w="2072" h="1510">
                  <a:moveTo>
                    <a:pt x="2072" y="0"/>
                  </a:moveTo>
                  <a:lnTo>
                    <a:pt x="0" y="1336"/>
                  </a:lnTo>
                  <a:lnTo>
                    <a:pt x="48" y="1510"/>
                  </a:lnTo>
                  <a:lnTo>
                    <a:pt x="2046" y="344"/>
                  </a:lnTo>
                  <a:lnTo>
                    <a:pt x="2072" y="0"/>
                  </a:lnTo>
                  <a:close/>
                </a:path>
              </a:pathLst>
            </a:custGeom>
            <a:solidFill>
              <a:schemeClr val="accent6">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Freeform 19">
              <a:extLst>
                <a:ext uri="{FF2B5EF4-FFF2-40B4-BE49-F238E27FC236}">
                  <a16:creationId xmlns:a16="http://schemas.microsoft.com/office/drawing/2014/main" id="{4A72151F-7D08-17C7-7179-42C21BBC57C1}"/>
                </a:ext>
              </a:extLst>
            </p:cNvPr>
            <p:cNvSpPr>
              <a:spLocks/>
            </p:cNvSpPr>
            <p:nvPr/>
          </p:nvSpPr>
          <p:spPr bwMode="auto">
            <a:xfrm>
              <a:off x="10902950" y="5422900"/>
              <a:ext cx="3289300" cy="2397125"/>
            </a:xfrm>
            <a:custGeom>
              <a:avLst/>
              <a:gdLst>
                <a:gd name="T0" fmla="*/ 2072 w 2072"/>
                <a:gd name="T1" fmla="*/ 0 h 1510"/>
                <a:gd name="T2" fmla="*/ 0 w 2072"/>
                <a:gd name="T3" fmla="*/ 1336 h 1510"/>
                <a:gd name="T4" fmla="*/ 48 w 2072"/>
                <a:gd name="T5" fmla="*/ 1510 h 1510"/>
                <a:gd name="T6" fmla="*/ 2046 w 2072"/>
                <a:gd name="T7" fmla="*/ 344 h 1510"/>
              </a:gdLst>
              <a:ahLst/>
              <a:cxnLst>
                <a:cxn ang="0">
                  <a:pos x="T0" y="T1"/>
                </a:cxn>
                <a:cxn ang="0">
                  <a:pos x="T2" y="T3"/>
                </a:cxn>
                <a:cxn ang="0">
                  <a:pos x="T4" y="T5"/>
                </a:cxn>
                <a:cxn ang="0">
                  <a:pos x="T6" y="T7"/>
                </a:cxn>
              </a:cxnLst>
              <a:rect l="0" t="0" r="r" b="b"/>
              <a:pathLst>
                <a:path w="2072" h="1510">
                  <a:moveTo>
                    <a:pt x="2072" y="0"/>
                  </a:moveTo>
                  <a:lnTo>
                    <a:pt x="0" y="1336"/>
                  </a:lnTo>
                  <a:lnTo>
                    <a:pt x="48" y="1510"/>
                  </a:lnTo>
                  <a:lnTo>
                    <a:pt x="2046" y="34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3" name="Freeform 20">
              <a:extLst>
                <a:ext uri="{FF2B5EF4-FFF2-40B4-BE49-F238E27FC236}">
                  <a16:creationId xmlns:a16="http://schemas.microsoft.com/office/drawing/2014/main" id="{2A0213CA-C15A-D85D-379E-FC1D5F8BF3AF}"/>
                </a:ext>
              </a:extLst>
            </p:cNvPr>
            <p:cNvSpPr>
              <a:spLocks/>
            </p:cNvSpPr>
            <p:nvPr/>
          </p:nvSpPr>
          <p:spPr bwMode="auto">
            <a:xfrm>
              <a:off x="10902950" y="7543800"/>
              <a:ext cx="2251075" cy="1050925"/>
            </a:xfrm>
            <a:custGeom>
              <a:avLst/>
              <a:gdLst>
                <a:gd name="T0" fmla="*/ 0 w 1418"/>
                <a:gd name="T1" fmla="*/ 0 h 662"/>
                <a:gd name="T2" fmla="*/ 1418 w 1418"/>
                <a:gd name="T3" fmla="*/ 562 h 662"/>
                <a:gd name="T4" fmla="*/ 1342 w 1418"/>
                <a:gd name="T5" fmla="*/ 662 h 662"/>
                <a:gd name="T6" fmla="*/ 48 w 1418"/>
                <a:gd name="T7" fmla="*/ 174 h 662"/>
                <a:gd name="T8" fmla="*/ 0 w 1418"/>
                <a:gd name="T9" fmla="*/ 0 h 662"/>
              </a:gdLst>
              <a:ahLst/>
              <a:cxnLst>
                <a:cxn ang="0">
                  <a:pos x="T0" y="T1"/>
                </a:cxn>
                <a:cxn ang="0">
                  <a:pos x="T2" y="T3"/>
                </a:cxn>
                <a:cxn ang="0">
                  <a:pos x="T4" y="T5"/>
                </a:cxn>
                <a:cxn ang="0">
                  <a:pos x="T6" y="T7"/>
                </a:cxn>
                <a:cxn ang="0">
                  <a:pos x="T8" y="T9"/>
                </a:cxn>
              </a:cxnLst>
              <a:rect l="0" t="0" r="r" b="b"/>
              <a:pathLst>
                <a:path w="1418" h="662">
                  <a:moveTo>
                    <a:pt x="0" y="0"/>
                  </a:moveTo>
                  <a:lnTo>
                    <a:pt x="1418" y="562"/>
                  </a:lnTo>
                  <a:lnTo>
                    <a:pt x="1342" y="662"/>
                  </a:lnTo>
                  <a:lnTo>
                    <a:pt x="48" y="174"/>
                  </a:lnTo>
                  <a:lnTo>
                    <a:pt x="0" y="0"/>
                  </a:lnTo>
                  <a:close/>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4" name="Freeform 21">
              <a:extLst>
                <a:ext uri="{FF2B5EF4-FFF2-40B4-BE49-F238E27FC236}">
                  <a16:creationId xmlns:a16="http://schemas.microsoft.com/office/drawing/2014/main" id="{45EC45A5-6553-739B-5B85-A748179DE7B2}"/>
                </a:ext>
              </a:extLst>
            </p:cNvPr>
            <p:cNvSpPr>
              <a:spLocks/>
            </p:cNvSpPr>
            <p:nvPr/>
          </p:nvSpPr>
          <p:spPr bwMode="auto">
            <a:xfrm>
              <a:off x="10185398" y="3539552"/>
              <a:ext cx="2349500" cy="2546351"/>
            </a:xfrm>
            <a:custGeom>
              <a:avLst/>
              <a:gdLst>
                <a:gd name="T0" fmla="*/ 858 w 1480"/>
                <a:gd name="T1" fmla="*/ 0 h 1604"/>
                <a:gd name="T2" fmla="*/ 0 w 1480"/>
                <a:gd name="T3" fmla="*/ 860 h 1604"/>
                <a:gd name="T4" fmla="*/ 0 w 1480"/>
                <a:gd name="T5" fmla="*/ 1604 h 1604"/>
                <a:gd name="T6" fmla="*/ 1480 w 1480"/>
                <a:gd name="T7" fmla="*/ 0 h 1604"/>
                <a:gd name="T8" fmla="*/ 858 w 1480"/>
                <a:gd name="T9" fmla="*/ 0 h 1604"/>
              </a:gdLst>
              <a:ahLst/>
              <a:cxnLst>
                <a:cxn ang="0">
                  <a:pos x="T0" y="T1"/>
                </a:cxn>
                <a:cxn ang="0">
                  <a:pos x="T2" y="T3"/>
                </a:cxn>
                <a:cxn ang="0">
                  <a:pos x="T4" y="T5"/>
                </a:cxn>
                <a:cxn ang="0">
                  <a:pos x="T6" y="T7"/>
                </a:cxn>
                <a:cxn ang="0">
                  <a:pos x="T8" y="T9"/>
                </a:cxn>
              </a:cxnLst>
              <a:rect l="0" t="0" r="r" b="b"/>
              <a:pathLst>
                <a:path w="1480" h="1604">
                  <a:moveTo>
                    <a:pt x="858" y="0"/>
                  </a:moveTo>
                  <a:lnTo>
                    <a:pt x="0" y="860"/>
                  </a:lnTo>
                  <a:lnTo>
                    <a:pt x="0" y="1604"/>
                  </a:lnTo>
                  <a:lnTo>
                    <a:pt x="1480" y="0"/>
                  </a:lnTo>
                  <a:lnTo>
                    <a:pt x="858" y="0"/>
                  </a:lnTo>
                  <a:close/>
                </a:path>
              </a:pathLst>
            </a:custGeom>
            <a:solidFill>
              <a:srgbClr val="D2DC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srgbClr val="70AD47">
                    <a:lumMod val="50000"/>
                  </a:srgbClr>
                </a:solidFill>
                <a:effectLst/>
                <a:uLnTx/>
                <a:uFillTx/>
                <a:latin typeface="Calibri" panose="020F0502020204030204"/>
                <a:ea typeface="+mn-ea"/>
                <a:cs typeface="+mn-cs"/>
              </a:endParaRPr>
            </a:p>
          </p:txBody>
        </p:sp>
        <p:sp>
          <p:nvSpPr>
            <p:cNvPr id="25" name="Freeform 22">
              <a:extLst>
                <a:ext uri="{FF2B5EF4-FFF2-40B4-BE49-F238E27FC236}">
                  <a16:creationId xmlns:a16="http://schemas.microsoft.com/office/drawing/2014/main" id="{A2676D33-7C5F-2AC5-CFE6-8351E919D1CC}"/>
                </a:ext>
              </a:extLst>
            </p:cNvPr>
            <p:cNvSpPr>
              <a:spLocks/>
            </p:cNvSpPr>
            <p:nvPr/>
          </p:nvSpPr>
          <p:spPr bwMode="auto">
            <a:xfrm>
              <a:off x="11201400" y="7432675"/>
              <a:ext cx="2270125" cy="1162050"/>
            </a:xfrm>
            <a:custGeom>
              <a:avLst/>
              <a:gdLst>
                <a:gd name="T0" fmla="*/ 90 w 1430"/>
                <a:gd name="T1" fmla="*/ 732 h 732"/>
                <a:gd name="T2" fmla="*/ 1322 w 1430"/>
                <a:gd name="T3" fmla="*/ 350 h 732"/>
                <a:gd name="T4" fmla="*/ 1430 w 1430"/>
                <a:gd name="T5" fmla="*/ 0 h 732"/>
                <a:gd name="T6" fmla="*/ 0 w 1430"/>
                <a:gd name="T7" fmla="*/ 646 h 732"/>
                <a:gd name="T8" fmla="*/ 90 w 1430"/>
                <a:gd name="T9" fmla="*/ 732 h 732"/>
              </a:gdLst>
              <a:ahLst/>
              <a:cxnLst>
                <a:cxn ang="0">
                  <a:pos x="T0" y="T1"/>
                </a:cxn>
                <a:cxn ang="0">
                  <a:pos x="T2" y="T3"/>
                </a:cxn>
                <a:cxn ang="0">
                  <a:pos x="T4" y="T5"/>
                </a:cxn>
                <a:cxn ang="0">
                  <a:pos x="T6" y="T7"/>
                </a:cxn>
                <a:cxn ang="0">
                  <a:pos x="T8" y="T9"/>
                </a:cxn>
              </a:cxnLst>
              <a:rect l="0" t="0" r="r" b="b"/>
              <a:pathLst>
                <a:path w="1430" h="732">
                  <a:moveTo>
                    <a:pt x="90" y="732"/>
                  </a:moveTo>
                  <a:lnTo>
                    <a:pt x="1322" y="350"/>
                  </a:lnTo>
                  <a:lnTo>
                    <a:pt x="1430" y="0"/>
                  </a:lnTo>
                  <a:lnTo>
                    <a:pt x="0" y="646"/>
                  </a:lnTo>
                  <a:lnTo>
                    <a:pt x="90" y="732"/>
                  </a:lnTo>
                  <a:close/>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6" name="Freeform 23">
              <a:extLst>
                <a:ext uri="{FF2B5EF4-FFF2-40B4-BE49-F238E27FC236}">
                  <a16:creationId xmlns:a16="http://schemas.microsoft.com/office/drawing/2014/main" id="{E2E6EDA6-9563-E94B-8688-440E80472B5F}"/>
                </a:ext>
              </a:extLst>
            </p:cNvPr>
            <p:cNvSpPr>
              <a:spLocks/>
            </p:cNvSpPr>
            <p:nvPr/>
          </p:nvSpPr>
          <p:spPr bwMode="auto">
            <a:xfrm>
              <a:off x="11201400" y="8435975"/>
              <a:ext cx="1952625" cy="158750"/>
            </a:xfrm>
            <a:custGeom>
              <a:avLst/>
              <a:gdLst>
                <a:gd name="T0" fmla="*/ 0 w 1230"/>
                <a:gd name="T1" fmla="*/ 14 h 100"/>
                <a:gd name="T2" fmla="*/ 1230 w 1230"/>
                <a:gd name="T3" fmla="*/ 0 h 100"/>
                <a:gd name="T4" fmla="*/ 1154 w 1230"/>
                <a:gd name="T5" fmla="*/ 100 h 100"/>
                <a:gd name="T6" fmla="*/ 90 w 1230"/>
                <a:gd name="T7" fmla="*/ 100 h 100"/>
                <a:gd name="T8" fmla="*/ 0 w 1230"/>
                <a:gd name="T9" fmla="*/ 14 h 100"/>
              </a:gdLst>
              <a:ahLst/>
              <a:cxnLst>
                <a:cxn ang="0">
                  <a:pos x="T0" y="T1"/>
                </a:cxn>
                <a:cxn ang="0">
                  <a:pos x="T2" y="T3"/>
                </a:cxn>
                <a:cxn ang="0">
                  <a:pos x="T4" y="T5"/>
                </a:cxn>
                <a:cxn ang="0">
                  <a:pos x="T6" y="T7"/>
                </a:cxn>
                <a:cxn ang="0">
                  <a:pos x="T8" y="T9"/>
                </a:cxn>
              </a:cxnLst>
              <a:rect l="0" t="0" r="r" b="b"/>
              <a:pathLst>
                <a:path w="1230" h="100">
                  <a:moveTo>
                    <a:pt x="0" y="14"/>
                  </a:moveTo>
                  <a:lnTo>
                    <a:pt x="1230" y="0"/>
                  </a:lnTo>
                  <a:lnTo>
                    <a:pt x="1154" y="100"/>
                  </a:lnTo>
                  <a:lnTo>
                    <a:pt x="90" y="100"/>
                  </a:lnTo>
                  <a:lnTo>
                    <a:pt x="0" y="14"/>
                  </a:lnTo>
                  <a:close/>
                </a:path>
              </a:pathLst>
            </a:custGeom>
            <a:solidFill>
              <a:schemeClr val="accent6">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28" name="TextBox 27">
            <a:extLst>
              <a:ext uri="{FF2B5EF4-FFF2-40B4-BE49-F238E27FC236}">
                <a16:creationId xmlns:a16="http://schemas.microsoft.com/office/drawing/2014/main" id="{681842B7-7B04-4FD0-80D5-6820E0EC1123}"/>
              </a:ext>
            </a:extLst>
          </p:cNvPr>
          <p:cNvSpPr txBox="1"/>
          <p:nvPr/>
        </p:nvSpPr>
        <p:spPr>
          <a:xfrm>
            <a:off x="4304795" y="1776274"/>
            <a:ext cx="6097604" cy="4247317"/>
          </a:xfrm>
          <a:prstGeom prst="rect">
            <a:avLst/>
          </a:prstGeom>
          <a:noFill/>
        </p:spPr>
        <p:txBody>
          <a:bodyPr wrap="square">
            <a:spAutoFit/>
          </a:bodyPr>
          <a:lstStyle/>
          <a:p>
            <a:r>
              <a:rPr lang="az-Cyrl-AZ" dirty="0">
                <a:solidFill>
                  <a:schemeClr val="bg1"/>
                </a:solidFill>
              </a:rPr>
              <a:t>Паперова копія Звіту подається у разі:</a:t>
            </a:r>
          </a:p>
          <a:p>
            <a:endParaRPr lang="az-Cyrl-AZ" dirty="0">
              <a:solidFill>
                <a:schemeClr val="bg1"/>
              </a:solidFill>
            </a:endParaRPr>
          </a:p>
          <a:p>
            <a:r>
              <a:rPr lang="az-Cyrl-AZ" dirty="0">
                <a:solidFill>
                  <a:schemeClr val="bg1"/>
                </a:solidFill>
              </a:rPr>
              <a:t>- відсутності в </a:t>
            </a:r>
            <a:r>
              <a:rPr lang="az-Cyrl-AZ" dirty="0">
                <a:solidFill>
                  <a:srgbClr val="99B57D"/>
                </a:solidFill>
              </a:rPr>
              <a:t>електронній формі дозволу на викиди</a:t>
            </a:r>
            <a:r>
              <a:rPr lang="az-Cyrl-AZ" dirty="0">
                <a:solidFill>
                  <a:schemeClr val="bg1"/>
                </a:solidFill>
              </a:rPr>
              <a:t>, що виданий суб’єкту господарювання, </a:t>
            </a:r>
            <a:r>
              <a:rPr lang="az-Cyrl-AZ" dirty="0">
                <a:solidFill>
                  <a:srgbClr val="99B57D"/>
                </a:solidFill>
              </a:rPr>
              <a:t>на підставі якого формується Звіт програмними засобами платформи «ЕкоСистема»</a:t>
            </a:r>
            <a:r>
              <a:rPr lang="az-Cyrl-AZ" dirty="0">
                <a:solidFill>
                  <a:schemeClr val="bg1"/>
                </a:solidFill>
              </a:rPr>
              <a:t>;</a:t>
            </a:r>
          </a:p>
          <a:p>
            <a:endParaRPr lang="az-Cyrl-AZ" dirty="0">
              <a:solidFill>
                <a:schemeClr val="bg1"/>
              </a:solidFill>
            </a:endParaRPr>
          </a:p>
          <a:p>
            <a:r>
              <a:rPr lang="az-Cyrl-AZ" dirty="0">
                <a:solidFill>
                  <a:schemeClr val="bg1"/>
                </a:solidFill>
              </a:rPr>
              <a:t>- настання обставин непереборної сили, що унеможливлюють технічно використовувати платформу «ЕкоСистема» при поданні та розміщенні Звіту в електронній формі.</a:t>
            </a:r>
          </a:p>
          <a:p>
            <a:endParaRPr lang="az-Cyrl-AZ" dirty="0">
              <a:solidFill>
                <a:schemeClr val="bg1"/>
              </a:solidFill>
            </a:endParaRPr>
          </a:p>
          <a:p>
            <a:r>
              <a:rPr lang="az-Cyrl-AZ" dirty="0">
                <a:solidFill>
                  <a:schemeClr val="bg1"/>
                </a:solidFill>
              </a:rPr>
              <a:t>До Звіту у паперовій формі додається його електронна копія у форматі </a:t>
            </a:r>
            <a:r>
              <a:rPr lang="en-US" dirty="0">
                <a:solidFill>
                  <a:schemeClr val="bg1"/>
                </a:solidFill>
              </a:rPr>
              <a:t>PDF </a:t>
            </a:r>
            <a:r>
              <a:rPr lang="az-Cyrl-AZ" dirty="0">
                <a:solidFill>
                  <a:schemeClr val="bg1"/>
                </a:solidFill>
              </a:rPr>
              <a:t>та подається до дозвільного органу, що видав суб’єкту господарювання дозвіл на викиди.</a:t>
            </a:r>
          </a:p>
        </p:txBody>
      </p:sp>
    </p:spTree>
    <p:extLst>
      <p:ext uri="{BB962C8B-B14F-4D97-AF65-F5344CB8AC3E}">
        <p14:creationId xmlns:p14="http://schemas.microsoft.com/office/powerpoint/2010/main" val="1892808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E5D64"/>
        </a:solidFill>
        <a:effectLst/>
      </p:bgPr>
    </p:bg>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BB31623F-E25B-4408-ABC7-99AF0DEC0D70}"/>
              </a:ext>
            </a:extLst>
          </p:cNvPr>
          <p:cNvPicPr>
            <a:picLocks noChangeAspect="1"/>
          </p:cNvPicPr>
          <p:nvPr/>
        </p:nvPicPr>
        <p:blipFill>
          <a:blip r:embed="rId2"/>
          <a:stretch>
            <a:fillRect/>
          </a:stretch>
        </p:blipFill>
        <p:spPr>
          <a:xfrm>
            <a:off x="0" y="870898"/>
            <a:ext cx="12192000" cy="30344"/>
          </a:xfrm>
          <a:prstGeom prst="rect">
            <a:avLst/>
          </a:prstGeom>
        </p:spPr>
      </p:pic>
      <p:sp>
        <p:nvSpPr>
          <p:cNvPr id="5" name="Дуга 4">
            <a:extLst>
              <a:ext uri="{FF2B5EF4-FFF2-40B4-BE49-F238E27FC236}">
                <a16:creationId xmlns:a16="http://schemas.microsoft.com/office/drawing/2014/main" id="{E964C804-C56E-B950-7C82-298C2B7BCDCC}"/>
              </a:ext>
            </a:extLst>
          </p:cNvPr>
          <p:cNvSpPr/>
          <p:nvPr/>
        </p:nvSpPr>
        <p:spPr>
          <a:xfrm>
            <a:off x="4114800" y="3590925"/>
            <a:ext cx="45719" cy="45719"/>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9" name="Рисунок 8">
            <a:extLst>
              <a:ext uri="{FF2B5EF4-FFF2-40B4-BE49-F238E27FC236}">
                <a16:creationId xmlns:a16="http://schemas.microsoft.com/office/drawing/2014/main" id="{65478CFE-92E5-585A-DADD-798218225B61}"/>
              </a:ext>
            </a:extLst>
          </p:cNvPr>
          <p:cNvPicPr>
            <a:picLocks noChangeAspect="1"/>
          </p:cNvPicPr>
          <p:nvPr/>
        </p:nvPicPr>
        <p:blipFill>
          <a:blip r:embed="rId3"/>
          <a:stretch>
            <a:fillRect/>
          </a:stretch>
        </p:blipFill>
        <p:spPr>
          <a:xfrm>
            <a:off x="3093676" y="1793901"/>
            <a:ext cx="1749704" cy="652329"/>
          </a:xfrm>
          <a:prstGeom prst="rect">
            <a:avLst/>
          </a:prstGeom>
        </p:spPr>
      </p:pic>
      <p:cxnSp>
        <p:nvCxnSpPr>
          <p:cNvPr id="13" name="Straight Connector 49">
            <a:extLst>
              <a:ext uri="{FF2B5EF4-FFF2-40B4-BE49-F238E27FC236}">
                <a16:creationId xmlns:a16="http://schemas.microsoft.com/office/drawing/2014/main" id="{B436407B-419B-E0ED-3587-43758049A8DF}"/>
              </a:ext>
            </a:extLst>
          </p:cNvPr>
          <p:cNvCxnSpPr/>
          <p:nvPr/>
        </p:nvCxnSpPr>
        <p:spPr>
          <a:xfrm>
            <a:off x="3119473" y="3569730"/>
            <a:ext cx="1417320" cy="0"/>
          </a:xfrm>
          <a:prstGeom prst="line">
            <a:avLst/>
          </a:prstGeom>
          <a:noFill/>
          <a:ln w="19050" cap="flat" cmpd="sng" algn="ctr">
            <a:solidFill>
              <a:srgbClr val="537974"/>
            </a:solidFill>
            <a:prstDash val="solid"/>
            <a:miter lim="800000"/>
          </a:ln>
          <a:effectLst/>
        </p:spPr>
      </p:cxnSp>
      <p:grpSp>
        <p:nvGrpSpPr>
          <p:cNvPr id="14" name="Group 18">
            <a:extLst>
              <a:ext uri="{FF2B5EF4-FFF2-40B4-BE49-F238E27FC236}">
                <a16:creationId xmlns:a16="http://schemas.microsoft.com/office/drawing/2014/main" id="{6342E97F-539A-C748-D73A-984B9619823D}"/>
              </a:ext>
            </a:extLst>
          </p:cNvPr>
          <p:cNvGrpSpPr/>
          <p:nvPr/>
        </p:nvGrpSpPr>
        <p:grpSpPr>
          <a:xfrm>
            <a:off x="4187031" y="1548530"/>
            <a:ext cx="3786364" cy="4067018"/>
            <a:chOff x="4192933" y="1667595"/>
            <a:chExt cx="3786364" cy="4067018"/>
          </a:xfrm>
        </p:grpSpPr>
        <p:sp>
          <p:nvSpPr>
            <p:cNvPr id="15" name="Freeform 10">
              <a:extLst>
                <a:ext uri="{FF2B5EF4-FFF2-40B4-BE49-F238E27FC236}">
                  <a16:creationId xmlns:a16="http://schemas.microsoft.com/office/drawing/2014/main" id="{8763782A-D803-54E7-C9E8-32F07CED623A}"/>
                </a:ext>
              </a:extLst>
            </p:cNvPr>
            <p:cNvSpPr/>
            <p:nvPr/>
          </p:nvSpPr>
          <p:spPr>
            <a:xfrm>
              <a:off x="6404543" y="2016079"/>
              <a:ext cx="960390" cy="636372"/>
            </a:xfrm>
            <a:custGeom>
              <a:avLst/>
              <a:gdLst>
                <a:gd name="connsiteX0" fmla="*/ 0 w 960390"/>
                <a:gd name="connsiteY0" fmla="*/ 0 h 636372"/>
                <a:gd name="connsiteX1" fmla="*/ 5880 w 960390"/>
                <a:gd name="connsiteY1" fmla="*/ 297 h 636372"/>
                <a:gd name="connsiteX2" fmla="*/ 826626 w 960390"/>
                <a:gd name="connsiteY2" fmla="*/ 297831 h 636372"/>
                <a:gd name="connsiteX3" fmla="*/ 960390 w 960390"/>
                <a:gd name="connsiteY3" fmla="*/ 397858 h 636372"/>
                <a:gd name="connsiteX4" fmla="*/ 721876 w 960390"/>
                <a:gd name="connsiteY4" fmla="*/ 636372 h 636372"/>
                <a:gd name="connsiteX5" fmla="*/ 639763 w 960390"/>
                <a:gd name="connsiteY5" fmla="*/ 574969 h 636372"/>
                <a:gd name="connsiteX6" fmla="*/ 116897 w 960390"/>
                <a:gd name="connsiteY6" fmla="*/ 354946 h 636372"/>
                <a:gd name="connsiteX7" fmla="*/ 0 w 960390"/>
                <a:gd name="connsiteY7" fmla="*/ 337105 h 636372"/>
                <a:gd name="connsiteX8" fmla="*/ 0 w 960390"/>
                <a:gd name="connsiteY8" fmla="*/ 0 h 636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60390" h="636372">
                  <a:moveTo>
                    <a:pt x="0" y="0"/>
                  </a:moveTo>
                  <a:lnTo>
                    <a:pt x="5880" y="297"/>
                  </a:lnTo>
                  <a:cubicBezTo>
                    <a:pt x="307841" y="30963"/>
                    <a:pt x="587694" y="136412"/>
                    <a:pt x="826626" y="297831"/>
                  </a:cubicBezTo>
                  <a:lnTo>
                    <a:pt x="960390" y="397858"/>
                  </a:lnTo>
                  <a:lnTo>
                    <a:pt x="721876" y="636372"/>
                  </a:lnTo>
                  <a:lnTo>
                    <a:pt x="639763" y="574969"/>
                  </a:lnTo>
                  <a:cubicBezTo>
                    <a:pt x="484178" y="469857"/>
                    <a:pt x="307276" y="393903"/>
                    <a:pt x="116897" y="354946"/>
                  </a:cubicBezTo>
                  <a:lnTo>
                    <a:pt x="0" y="337105"/>
                  </a:lnTo>
                  <a:lnTo>
                    <a:pt x="0" y="0"/>
                  </a:lnTo>
                  <a:close/>
                </a:path>
              </a:pathLst>
            </a:custGeom>
            <a:solidFill>
              <a:schemeClr val="bg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73339"/>
                </a:solidFill>
                <a:effectLst/>
                <a:uLnTx/>
                <a:uFillTx/>
                <a:latin typeface="Calibri" panose="020F0502020204030204"/>
                <a:ea typeface="+mn-ea"/>
                <a:cs typeface="+mn-cs"/>
              </a:endParaRPr>
            </a:p>
          </p:txBody>
        </p:sp>
        <p:sp>
          <p:nvSpPr>
            <p:cNvPr id="16" name="Freeform 11">
              <a:extLst>
                <a:ext uri="{FF2B5EF4-FFF2-40B4-BE49-F238E27FC236}">
                  <a16:creationId xmlns:a16="http://schemas.microsoft.com/office/drawing/2014/main" id="{73109750-7618-4CA6-D5FF-59C068F22850}"/>
                </a:ext>
              </a:extLst>
            </p:cNvPr>
            <p:cNvSpPr/>
            <p:nvPr/>
          </p:nvSpPr>
          <p:spPr>
            <a:xfrm>
              <a:off x="4789205" y="1667595"/>
              <a:ext cx="960389" cy="636372"/>
            </a:xfrm>
            <a:custGeom>
              <a:avLst/>
              <a:gdLst>
                <a:gd name="connsiteX0" fmla="*/ 960389 w 960389"/>
                <a:gd name="connsiteY0" fmla="*/ 0 h 636372"/>
                <a:gd name="connsiteX1" fmla="*/ 960389 w 960389"/>
                <a:gd name="connsiteY1" fmla="*/ 337105 h 636372"/>
                <a:gd name="connsiteX2" fmla="*/ 843494 w 960389"/>
                <a:gd name="connsiteY2" fmla="*/ 354946 h 636372"/>
                <a:gd name="connsiteX3" fmla="*/ 320628 w 960389"/>
                <a:gd name="connsiteY3" fmla="*/ 574969 h 636372"/>
                <a:gd name="connsiteX4" fmla="*/ 238514 w 960389"/>
                <a:gd name="connsiteY4" fmla="*/ 636372 h 636372"/>
                <a:gd name="connsiteX5" fmla="*/ 0 w 960389"/>
                <a:gd name="connsiteY5" fmla="*/ 397858 h 636372"/>
                <a:gd name="connsiteX6" fmla="*/ 133765 w 960389"/>
                <a:gd name="connsiteY6" fmla="*/ 297831 h 636372"/>
                <a:gd name="connsiteX7" fmla="*/ 954511 w 960389"/>
                <a:gd name="connsiteY7" fmla="*/ 297 h 636372"/>
                <a:gd name="connsiteX8" fmla="*/ 960389 w 960389"/>
                <a:gd name="connsiteY8" fmla="*/ 0 h 636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60389" h="636372">
                  <a:moveTo>
                    <a:pt x="960389" y="0"/>
                  </a:moveTo>
                  <a:lnTo>
                    <a:pt x="960389" y="337105"/>
                  </a:lnTo>
                  <a:lnTo>
                    <a:pt x="843494" y="354946"/>
                  </a:lnTo>
                  <a:cubicBezTo>
                    <a:pt x="653116" y="393903"/>
                    <a:pt x="476214" y="469857"/>
                    <a:pt x="320628" y="574969"/>
                  </a:cubicBezTo>
                  <a:lnTo>
                    <a:pt x="238514" y="636372"/>
                  </a:lnTo>
                  <a:lnTo>
                    <a:pt x="0" y="397858"/>
                  </a:lnTo>
                  <a:lnTo>
                    <a:pt x="133765" y="297831"/>
                  </a:lnTo>
                  <a:cubicBezTo>
                    <a:pt x="372697" y="136412"/>
                    <a:pt x="652550" y="30963"/>
                    <a:pt x="954511" y="297"/>
                  </a:cubicBezTo>
                  <a:lnTo>
                    <a:pt x="960389" y="0"/>
                  </a:lnTo>
                  <a:close/>
                </a:path>
              </a:pathLst>
            </a:custGeom>
            <a:solidFill>
              <a:srgbClr val="91AA54"/>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73339"/>
                </a:solidFill>
                <a:effectLst/>
                <a:uLnTx/>
                <a:uFillTx/>
                <a:latin typeface="Calibri" panose="020F0502020204030204"/>
                <a:ea typeface="+mn-ea"/>
                <a:cs typeface="+mn-cs"/>
              </a:endParaRPr>
            </a:p>
          </p:txBody>
        </p:sp>
        <p:sp>
          <p:nvSpPr>
            <p:cNvPr id="17" name="Freeform 12">
              <a:extLst>
                <a:ext uri="{FF2B5EF4-FFF2-40B4-BE49-F238E27FC236}">
                  <a16:creationId xmlns:a16="http://schemas.microsoft.com/office/drawing/2014/main" id="{10DF8F44-8E49-AF89-C591-584235019B2F}"/>
                </a:ext>
              </a:extLst>
            </p:cNvPr>
            <p:cNvSpPr/>
            <p:nvPr/>
          </p:nvSpPr>
          <p:spPr>
            <a:xfrm>
              <a:off x="7342925" y="2676432"/>
              <a:ext cx="636372" cy="960390"/>
            </a:xfrm>
            <a:custGeom>
              <a:avLst/>
              <a:gdLst>
                <a:gd name="connsiteX0" fmla="*/ 238514 w 636372"/>
                <a:gd name="connsiteY0" fmla="*/ 0 h 960390"/>
                <a:gd name="connsiteX1" fmla="*/ 338541 w 636372"/>
                <a:gd name="connsiteY1" fmla="*/ 133765 h 960390"/>
                <a:gd name="connsiteX2" fmla="*/ 636075 w 636372"/>
                <a:gd name="connsiteY2" fmla="*/ 954511 h 960390"/>
                <a:gd name="connsiteX3" fmla="*/ 636372 w 636372"/>
                <a:gd name="connsiteY3" fmla="*/ 960390 h 960390"/>
                <a:gd name="connsiteX4" fmla="*/ 299267 w 636372"/>
                <a:gd name="connsiteY4" fmla="*/ 960390 h 960390"/>
                <a:gd name="connsiteX5" fmla="*/ 281426 w 636372"/>
                <a:gd name="connsiteY5" fmla="*/ 843494 h 960390"/>
                <a:gd name="connsiteX6" fmla="*/ 61403 w 636372"/>
                <a:gd name="connsiteY6" fmla="*/ 320628 h 960390"/>
                <a:gd name="connsiteX7" fmla="*/ 0 w 636372"/>
                <a:gd name="connsiteY7" fmla="*/ 238514 h 960390"/>
                <a:gd name="connsiteX8" fmla="*/ 238514 w 636372"/>
                <a:gd name="connsiteY8" fmla="*/ 0 h 960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6372" h="960390">
                  <a:moveTo>
                    <a:pt x="238514" y="0"/>
                  </a:moveTo>
                  <a:lnTo>
                    <a:pt x="338541" y="133765"/>
                  </a:lnTo>
                  <a:cubicBezTo>
                    <a:pt x="499961" y="372697"/>
                    <a:pt x="605409" y="652550"/>
                    <a:pt x="636075" y="954511"/>
                  </a:cubicBezTo>
                  <a:lnTo>
                    <a:pt x="636372" y="960390"/>
                  </a:lnTo>
                  <a:lnTo>
                    <a:pt x="299267" y="960390"/>
                  </a:lnTo>
                  <a:lnTo>
                    <a:pt x="281426" y="843494"/>
                  </a:lnTo>
                  <a:cubicBezTo>
                    <a:pt x="242469" y="653116"/>
                    <a:pt x="166515" y="476214"/>
                    <a:pt x="61403" y="320628"/>
                  </a:cubicBezTo>
                  <a:lnTo>
                    <a:pt x="0" y="238514"/>
                  </a:lnTo>
                  <a:lnTo>
                    <a:pt x="238514" y="0"/>
                  </a:lnTo>
                  <a:close/>
                </a:path>
              </a:pathLst>
            </a:custGeom>
            <a:solidFill>
              <a:srgbClr val="537974"/>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73339"/>
                </a:solidFill>
                <a:effectLst/>
                <a:uLnTx/>
                <a:uFillTx/>
                <a:latin typeface="Calibri" panose="020F0502020204030204"/>
                <a:ea typeface="+mn-ea"/>
                <a:cs typeface="+mn-cs"/>
              </a:endParaRPr>
            </a:p>
          </p:txBody>
        </p:sp>
        <p:sp>
          <p:nvSpPr>
            <p:cNvPr id="18" name="Freeform 13">
              <a:extLst>
                <a:ext uri="{FF2B5EF4-FFF2-40B4-BE49-F238E27FC236}">
                  <a16:creationId xmlns:a16="http://schemas.microsoft.com/office/drawing/2014/main" id="{A1B7B509-964C-AE21-8BCA-51A5207DB48E}"/>
                </a:ext>
              </a:extLst>
            </p:cNvPr>
            <p:cNvSpPr/>
            <p:nvPr/>
          </p:nvSpPr>
          <p:spPr>
            <a:xfrm>
              <a:off x="4224509" y="2315608"/>
              <a:ext cx="636372" cy="960389"/>
            </a:xfrm>
            <a:custGeom>
              <a:avLst/>
              <a:gdLst>
                <a:gd name="connsiteX0" fmla="*/ 397858 w 636372"/>
                <a:gd name="connsiteY0" fmla="*/ 0 h 960389"/>
                <a:gd name="connsiteX1" fmla="*/ 636372 w 636372"/>
                <a:gd name="connsiteY1" fmla="*/ 238514 h 960389"/>
                <a:gd name="connsiteX2" fmla="*/ 574969 w 636372"/>
                <a:gd name="connsiteY2" fmla="*/ 320627 h 960389"/>
                <a:gd name="connsiteX3" fmla="*/ 354946 w 636372"/>
                <a:gd name="connsiteY3" fmla="*/ 843493 h 960389"/>
                <a:gd name="connsiteX4" fmla="*/ 337105 w 636372"/>
                <a:gd name="connsiteY4" fmla="*/ 960389 h 960389"/>
                <a:gd name="connsiteX5" fmla="*/ 0 w 636372"/>
                <a:gd name="connsiteY5" fmla="*/ 960389 h 960389"/>
                <a:gd name="connsiteX6" fmla="*/ 297 w 636372"/>
                <a:gd name="connsiteY6" fmla="*/ 954510 h 960389"/>
                <a:gd name="connsiteX7" fmla="*/ 297831 w 636372"/>
                <a:gd name="connsiteY7" fmla="*/ 133764 h 960389"/>
                <a:gd name="connsiteX8" fmla="*/ 397858 w 636372"/>
                <a:gd name="connsiteY8" fmla="*/ 0 h 960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6372" h="960389">
                  <a:moveTo>
                    <a:pt x="397858" y="0"/>
                  </a:moveTo>
                  <a:lnTo>
                    <a:pt x="636372" y="238514"/>
                  </a:lnTo>
                  <a:lnTo>
                    <a:pt x="574969" y="320627"/>
                  </a:lnTo>
                  <a:cubicBezTo>
                    <a:pt x="469858" y="476213"/>
                    <a:pt x="393903" y="653115"/>
                    <a:pt x="354946" y="843493"/>
                  </a:cubicBezTo>
                  <a:lnTo>
                    <a:pt x="337105" y="960389"/>
                  </a:lnTo>
                  <a:lnTo>
                    <a:pt x="0" y="960389"/>
                  </a:lnTo>
                  <a:lnTo>
                    <a:pt x="297" y="954510"/>
                  </a:lnTo>
                  <a:cubicBezTo>
                    <a:pt x="30963" y="652549"/>
                    <a:pt x="136412" y="372696"/>
                    <a:pt x="297831" y="133764"/>
                  </a:cubicBezTo>
                  <a:lnTo>
                    <a:pt x="397858" y="0"/>
                  </a:lnTo>
                  <a:close/>
                </a:path>
              </a:pathLst>
            </a:custGeom>
            <a:solidFill>
              <a:srgbClr val="8C9CA6"/>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73339"/>
                </a:solidFill>
                <a:effectLst/>
                <a:uLnTx/>
                <a:uFillTx/>
                <a:latin typeface="Calibri" panose="020F0502020204030204"/>
                <a:ea typeface="+mn-ea"/>
                <a:cs typeface="+mn-cs"/>
              </a:endParaRPr>
            </a:p>
          </p:txBody>
        </p:sp>
        <p:sp>
          <p:nvSpPr>
            <p:cNvPr id="19" name="Freeform 14">
              <a:extLst>
                <a:ext uri="{FF2B5EF4-FFF2-40B4-BE49-F238E27FC236}">
                  <a16:creationId xmlns:a16="http://schemas.microsoft.com/office/drawing/2014/main" id="{4E457345-82A1-A990-0B12-4BFF932477B7}"/>
                </a:ext>
              </a:extLst>
            </p:cNvPr>
            <p:cNvSpPr/>
            <p:nvPr/>
          </p:nvSpPr>
          <p:spPr>
            <a:xfrm>
              <a:off x="4192933" y="3678639"/>
              <a:ext cx="636372" cy="960389"/>
            </a:xfrm>
            <a:custGeom>
              <a:avLst/>
              <a:gdLst>
                <a:gd name="connsiteX0" fmla="*/ 0 w 636372"/>
                <a:gd name="connsiteY0" fmla="*/ 0 h 960389"/>
                <a:gd name="connsiteX1" fmla="*/ 337105 w 636372"/>
                <a:gd name="connsiteY1" fmla="*/ 0 h 960389"/>
                <a:gd name="connsiteX2" fmla="*/ 354946 w 636372"/>
                <a:gd name="connsiteY2" fmla="*/ 116896 h 960389"/>
                <a:gd name="connsiteX3" fmla="*/ 574969 w 636372"/>
                <a:gd name="connsiteY3" fmla="*/ 639762 h 960389"/>
                <a:gd name="connsiteX4" fmla="*/ 636372 w 636372"/>
                <a:gd name="connsiteY4" fmla="*/ 721875 h 960389"/>
                <a:gd name="connsiteX5" fmla="*/ 397858 w 636372"/>
                <a:gd name="connsiteY5" fmla="*/ 960389 h 960389"/>
                <a:gd name="connsiteX6" fmla="*/ 297831 w 636372"/>
                <a:gd name="connsiteY6" fmla="*/ 826625 h 960389"/>
                <a:gd name="connsiteX7" fmla="*/ 297 w 636372"/>
                <a:gd name="connsiteY7" fmla="*/ 5879 h 960389"/>
                <a:gd name="connsiteX8" fmla="*/ 0 w 636372"/>
                <a:gd name="connsiteY8" fmla="*/ 0 h 960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6372" h="960389">
                  <a:moveTo>
                    <a:pt x="0" y="0"/>
                  </a:moveTo>
                  <a:lnTo>
                    <a:pt x="337105" y="0"/>
                  </a:lnTo>
                  <a:lnTo>
                    <a:pt x="354946" y="116896"/>
                  </a:lnTo>
                  <a:cubicBezTo>
                    <a:pt x="393903" y="307275"/>
                    <a:pt x="469858" y="484177"/>
                    <a:pt x="574969" y="639762"/>
                  </a:cubicBezTo>
                  <a:lnTo>
                    <a:pt x="636372" y="721875"/>
                  </a:lnTo>
                  <a:lnTo>
                    <a:pt x="397858" y="960389"/>
                  </a:lnTo>
                  <a:lnTo>
                    <a:pt x="297831" y="826625"/>
                  </a:lnTo>
                  <a:cubicBezTo>
                    <a:pt x="136412" y="587693"/>
                    <a:pt x="30963" y="307840"/>
                    <a:pt x="297" y="5879"/>
                  </a:cubicBezTo>
                  <a:lnTo>
                    <a:pt x="0" y="0"/>
                  </a:lnTo>
                  <a:close/>
                </a:path>
              </a:pathLst>
            </a:custGeom>
            <a:solidFill>
              <a:srgbClr val="537974"/>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73339"/>
                </a:solidFill>
                <a:effectLst/>
                <a:uLnTx/>
                <a:uFillTx/>
                <a:latin typeface="Calibri" panose="020F0502020204030204"/>
                <a:ea typeface="+mn-ea"/>
                <a:cs typeface="+mn-cs"/>
              </a:endParaRPr>
            </a:p>
          </p:txBody>
        </p:sp>
        <p:sp>
          <p:nvSpPr>
            <p:cNvPr id="20" name="Freeform 15">
              <a:extLst>
                <a:ext uri="{FF2B5EF4-FFF2-40B4-BE49-F238E27FC236}">
                  <a16:creationId xmlns:a16="http://schemas.microsoft.com/office/drawing/2014/main" id="{CF8BE684-FE29-5B88-4DE9-2D8C981352A6}"/>
                </a:ext>
              </a:extLst>
            </p:cNvPr>
            <p:cNvSpPr/>
            <p:nvPr/>
          </p:nvSpPr>
          <p:spPr>
            <a:xfrm>
              <a:off x="7326546" y="3986102"/>
              <a:ext cx="636372" cy="960390"/>
            </a:xfrm>
            <a:custGeom>
              <a:avLst/>
              <a:gdLst>
                <a:gd name="connsiteX0" fmla="*/ 299267 w 636372"/>
                <a:gd name="connsiteY0" fmla="*/ 0 h 960390"/>
                <a:gd name="connsiteX1" fmla="*/ 636372 w 636372"/>
                <a:gd name="connsiteY1" fmla="*/ 0 h 960390"/>
                <a:gd name="connsiteX2" fmla="*/ 636075 w 636372"/>
                <a:gd name="connsiteY2" fmla="*/ 5879 h 960390"/>
                <a:gd name="connsiteX3" fmla="*/ 338541 w 636372"/>
                <a:gd name="connsiteY3" fmla="*/ 826625 h 960390"/>
                <a:gd name="connsiteX4" fmla="*/ 238514 w 636372"/>
                <a:gd name="connsiteY4" fmla="*/ 960390 h 960390"/>
                <a:gd name="connsiteX5" fmla="*/ 0 w 636372"/>
                <a:gd name="connsiteY5" fmla="*/ 721876 h 960390"/>
                <a:gd name="connsiteX6" fmla="*/ 61403 w 636372"/>
                <a:gd name="connsiteY6" fmla="*/ 639762 h 960390"/>
                <a:gd name="connsiteX7" fmla="*/ 281426 w 636372"/>
                <a:gd name="connsiteY7" fmla="*/ 116896 h 960390"/>
                <a:gd name="connsiteX8" fmla="*/ 299267 w 636372"/>
                <a:gd name="connsiteY8" fmla="*/ 0 h 960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6372" h="960390">
                  <a:moveTo>
                    <a:pt x="299267" y="0"/>
                  </a:moveTo>
                  <a:lnTo>
                    <a:pt x="636372" y="0"/>
                  </a:lnTo>
                  <a:lnTo>
                    <a:pt x="636075" y="5879"/>
                  </a:lnTo>
                  <a:cubicBezTo>
                    <a:pt x="605409" y="307840"/>
                    <a:pt x="499961" y="587693"/>
                    <a:pt x="338541" y="826625"/>
                  </a:cubicBezTo>
                  <a:lnTo>
                    <a:pt x="238514" y="960390"/>
                  </a:lnTo>
                  <a:lnTo>
                    <a:pt x="0" y="721876"/>
                  </a:lnTo>
                  <a:lnTo>
                    <a:pt x="61403" y="639762"/>
                  </a:lnTo>
                  <a:cubicBezTo>
                    <a:pt x="166515" y="484177"/>
                    <a:pt x="242469" y="307275"/>
                    <a:pt x="281426" y="116896"/>
                  </a:cubicBezTo>
                  <a:lnTo>
                    <a:pt x="299267" y="0"/>
                  </a:lnTo>
                  <a:close/>
                </a:path>
              </a:pathLst>
            </a:custGeom>
            <a:solidFill>
              <a:srgbClr val="8C9CA6"/>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73339"/>
                </a:solidFill>
                <a:effectLst/>
                <a:uLnTx/>
                <a:uFillTx/>
                <a:latin typeface="Calibri" panose="020F0502020204030204"/>
                <a:ea typeface="+mn-ea"/>
                <a:cs typeface="+mn-cs"/>
              </a:endParaRPr>
            </a:p>
          </p:txBody>
        </p:sp>
        <p:sp>
          <p:nvSpPr>
            <p:cNvPr id="21" name="Freeform 16">
              <a:extLst>
                <a:ext uri="{FF2B5EF4-FFF2-40B4-BE49-F238E27FC236}">
                  <a16:creationId xmlns:a16="http://schemas.microsoft.com/office/drawing/2014/main" id="{A986ADF8-8E12-9D2D-3F44-DD39564298AF}"/>
                </a:ext>
              </a:extLst>
            </p:cNvPr>
            <p:cNvSpPr/>
            <p:nvPr/>
          </p:nvSpPr>
          <p:spPr>
            <a:xfrm>
              <a:off x="4845085" y="4603514"/>
              <a:ext cx="960389" cy="636372"/>
            </a:xfrm>
            <a:custGeom>
              <a:avLst/>
              <a:gdLst>
                <a:gd name="connsiteX0" fmla="*/ 238514 w 960389"/>
                <a:gd name="connsiteY0" fmla="*/ 0 h 636372"/>
                <a:gd name="connsiteX1" fmla="*/ 320628 w 960389"/>
                <a:gd name="connsiteY1" fmla="*/ 61403 h 636372"/>
                <a:gd name="connsiteX2" fmla="*/ 843494 w 960389"/>
                <a:gd name="connsiteY2" fmla="*/ 281426 h 636372"/>
                <a:gd name="connsiteX3" fmla="*/ 960389 w 960389"/>
                <a:gd name="connsiteY3" fmla="*/ 299267 h 636372"/>
                <a:gd name="connsiteX4" fmla="*/ 960389 w 960389"/>
                <a:gd name="connsiteY4" fmla="*/ 636372 h 636372"/>
                <a:gd name="connsiteX5" fmla="*/ 954511 w 960389"/>
                <a:gd name="connsiteY5" fmla="*/ 636075 h 636372"/>
                <a:gd name="connsiteX6" fmla="*/ 133765 w 960389"/>
                <a:gd name="connsiteY6" fmla="*/ 338541 h 636372"/>
                <a:gd name="connsiteX7" fmla="*/ 0 w 960389"/>
                <a:gd name="connsiteY7" fmla="*/ 238514 h 636372"/>
                <a:gd name="connsiteX8" fmla="*/ 238514 w 960389"/>
                <a:gd name="connsiteY8" fmla="*/ 0 h 636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60389" h="636372">
                  <a:moveTo>
                    <a:pt x="238514" y="0"/>
                  </a:moveTo>
                  <a:lnTo>
                    <a:pt x="320628" y="61403"/>
                  </a:lnTo>
                  <a:cubicBezTo>
                    <a:pt x="476214" y="166515"/>
                    <a:pt x="653116" y="242469"/>
                    <a:pt x="843494" y="281426"/>
                  </a:cubicBezTo>
                  <a:lnTo>
                    <a:pt x="960389" y="299267"/>
                  </a:lnTo>
                  <a:lnTo>
                    <a:pt x="960389" y="636372"/>
                  </a:lnTo>
                  <a:lnTo>
                    <a:pt x="954511" y="636075"/>
                  </a:lnTo>
                  <a:cubicBezTo>
                    <a:pt x="652550" y="605409"/>
                    <a:pt x="372697" y="499961"/>
                    <a:pt x="133765" y="338541"/>
                  </a:cubicBezTo>
                  <a:lnTo>
                    <a:pt x="0" y="238514"/>
                  </a:lnTo>
                  <a:lnTo>
                    <a:pt x="238514" y="0"/>
                  </a:lnTo>
                  <a:close/>
                </a:path>
              </a:pathLst>
            </a:custGeom>
            <a:solidFill>
              <a:schemeClr val="bg1"/>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73339"/>
                </a:solidFill>
                <a:effectLst/>
                <a:uLnTx/>
                <a:uFillTx/>
                <a:latin typeface="Calibri" panose="020F0502020204030204"/>
                <a:ea typeface="+mn-ea"/>
                <a:cs typeface="+mn-cs"/>
              </a:endParaRPr>
            </a:p>
          </p:txBody>
        </p:sp>
        <p:sp>
          <p:nvSpPr>
            <p:cNvPr id="22" name="Freeform 17">
              <a:extLst>
                <a:ext uri="{FF2B5EF4-FFF2-40B4-BE49-F238E27FC236}">
                  <a16:creationId xmlns:a16="http://schemas.microsoft.com/office/drawing/2014/main" id="{8B3D1E6B-3A13-9716-088A-6486C6D4DACC}"/>
                </a:ext>
              </a:extLst>
            </p:cNvPr>
            <p:cNvSpPr/>
            <p:nvPr/>
          </p:nvSpPr>
          <p:spPr>
            <a:xfrm>
              <a:off x="6295343" y="5098241"/>
              <a:ext cx="960390" cy="636372"/>
            </a:xfrm>
            <a:custGeom>
              <a:avLst/>
              <a:gdLst>
                <a:gd name="connsiteX0" fmla="*/ 721876 w 960390"/>
                <a:gd name="connsiteY0" fmla="*/ 0 h 636372"/>
                <a:gd name="connsiteX1" fmla="*/ 960390 w 960390"/>
                <a:gd name="connsiteY1" fmla="*/ 238514 h 636372"/>
                <a:gd name="connsiteX2" fmla="*/ 826626 w 960390"/>
                <a:gd name="connsiteY2" fmla="*/ 338541 h 636372"/>
                <a:gd name="connsiteX3" fmla="*/ 5880 w 960390"/>
                <a:gd name="connsiteY3" fmla="*/ 636075 h 636372"/>
                <a:gd name="connsiteX4" fmla="*/ 0 w 960390"/>
                <a:gd name="connsiteY4" fmla="*/ 636372 h 636372"/>
                <a:gd name="connsiteX5" fmla="*/ 0 w 960390"/>
                <a:gd name="connsiteY5" fmla="*/ 299267 h 636372"/>
                <a:gd name="connsiteX6" fmla="*/ 116897 w 960390"/>
                <a:gd name="connsiteY6" fmla="*/ 281426 h 636372"/>
                <a:gd name="connsiteX7" fmla="*/ 639763 w 960390"/>
                <a:gd name="connsiteY7" fmla="*/ 61403 h 636372"/>
                <a:gd name="connsiteX8" fmla="*/ 721876 w 960390"/>
                <a:gd name="connsiteY8" fmla="*/ 0 h 636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60390" h="636372">
                  <a:moveTo>
                    <a:pt x="721876" y="0"/>
                  </a:moveTo>
                  <a:lnTo>
                    <a:pt x="960390" y="238514"/>
                  </a:lnTo>
                  <a:lnTo>
                    <a:pt x="826626" y="338541"/>
                  </a:lnTo>
                  <a:cubicBezTo>
                    <a:pt x="587694" y="499961"/>
                    <a:pt x="307841" y="605409"/>
                    <a:pt x="5880" y="636075"/>
                  </a:cubicBezTo>
                  <a:lnTo>
                    <a:pt x="0" y="636372"/>
                  </a:lnTo>
                  <a:lnTo>
                    <a:pt x="0" y="299267"/>
                  </a:lnTo>
                  <a:lnTo>
                    <a:pt x="116897" y="281426"/>
                  </a:lnTo>
                  <a:cubicBezTo>
                    <a:pt x="307276" y="242469"/>
                    <a:pt x="484178" y="166515"/>
                    <a:pt x="639763" y="61403"/>
                  </a:cubicBezTo>
                  <a:lnTo>
                    <a:pt x="721876" y="0"/>
                  </a:lnTo>
                  <a:close/>
                </a:path>
              </a:pathLst>
            </a:custGeom>
            <a:solidFill>
              <a:srgbClr val="91AA54"/>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73339"/>
                </a:solidFill>
                <a:effectLst/>
                <a:uLnTx/>
                <a:uFillTx/>
                <a:latin typeface="Calibri" panose="020F0502020204030204"/>
                <a:ea typeface="+mn-ea"/>
                <a:cs typeface="+mn-cs"/>
              </a:endParaRPr>
            </a:p>
          </p:txBody>
        </p:sp>
      </p:grpSp>
      <p:grpSp>
        <p:nvGrpSpPr>
          <p:cNvPr id="23" name="Group 42">
            <a:extLst>
              <a:ext uri="{FF2B5EF4-FFF2-40B4-BE49-F238E27FC236}">
                <a16:creationId xmlns:a16="http://schemas.microsoft.com/office/drawing/2014/main" id="{0439D02F-54B2-43A2-8E1A-3B6CFE935E90}"/>
              </a:ext>
            </a:extLst>
          </p:cNvPr>
          <p:cNvGrpSpPr/>
          <p:nvPr/>
        </p:nvGrpSpPr>
        <p:grpSpPr>
          <a:xfrm flipH="1" flipV="1">
            <a:off x="3113482" y="4519963"/>
            <a:ext cx="1964943" cy="640080"/>
            <a:chOff x="6995676" y="2094088"/>
            <a:chExt cx="1967691" cy="636372"/>
          </a:xfrm>
        </p:grpSpPr>
        <p:cxnSp>
          <p:nvCxnSpPr>
            <p:cNvPr id="24" name="Straight Connector 43">
              <a:extLst>
                <a:ext uri="{FF2B5EF4-FFF2-40B4-BE49-F238E27FC236}">
                  <a16:creationId xmlns:a16="http://schemas.microsoft.com/office/drawing/2014/main" id="{72FB242D-67AE-7745-D238-661B31642A53}"/>
                </a:ext>
              </a:extLst>
            </p:cNvPr>
            <p:cNvCxnSpPr/>
            <p:nvPr/>
          </p:nvCxnSpPr>
          <p:spPr>
            <a:xfrm flipV="1">
              <a:off x="7632046" y="2094088"/>
              <a:ext cx="133132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Straight Connector 44">
              <a:extLst>
                <a:ext uri="{FF2B5EF4-FFF2-40B4-BE49-F238E27FC236}">
                  <a16:creationId xmlns:a16="http://schemas.microsoft.com/office/drawing/2014/main" id="{67E56F33-1A25-9BBD-970B-4DFA1D0459E0}"/>
                </a:ext>
              </a:extLst>
            </p:cNvPr>
            <p:cNvCxnSpPr/>
            <p:nvPr/>
          </p:nvCxnSpPr>
          <p:spPr>
            <a:xfrm flipV="1">
              <a:off x="6995676" y="2094088"/>
              <a:ext cx="636372" cy="636372"/>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26" name="Straight Connector 57">
            <a:extLst>
              <a:ext uri="{FF2B5EF4-FFF2-40B4-BE49-F238E27FC236}">
                <a16:creationId xmlns:a16="http://schemas.microsoft.com/office/drawing/2014/main" id="{E378D7FC-09C2-3394-A30B-92E9F71E7485}"/>
              </a:ext>
            </a:extLst>
          </p:cNvPr>
          <p:cNvCxnSpPr/>
          <p:nvPr/>
        </p:nvCxnSpPr>
        <p:spPr>
          <a:xfrm>
            <a:off x="6289441" y="5428055"/>
            <a:ext cx="3" cy="778537"/>
          </a:xfrm>
          <a:prstGeom prst="line">
            <a:avLst/>
          </a:prstGeom>
          <a:noFill/>
          <a:ln w="19050" cap="flat" cmpd="sng" algn="ctr">
            <a:solidFill>
              <a:srgbClr val="91AA54"/>
            </a:solidFill>
            <a:prstDash val="solid"/>
            <a:miter lim="800000"/>
          </a:ln>
          <a:effectLst/>
        </p:spPr>
      </p:cxnSp>
      <p:cxnSp>
        <p:nvCxnSpPr>
          <p:cNvPr id="27" name="Straight Connector 57">
            <a:extLst>
              <a:ext uri="{FF2B5EF4-FFF2-40B4-BE49-F238E27FC236}">
                <a16:creationId xmlns:a16="http://schemas.microsoft.com/office/drawing/2014/main" id="{B2BB82B7-6DDA-4F48-1ABC-E1304203C6F8}"/>
              </a:ext>
            </a:extLst>
          </p:cNvPr>
          <p:cNvCxnSpPr/>
          <p:nvPr/>
        </p:nvCxnSpPr>
        <p:spPr>
          <a:xfrm>
            <a:off x="5720165" y="1025321"/>
            <a:ext cx="3" cy="778537"/>
          </a:xfrm>
          <a:prstGeom prst="line">
            <a:avLst/>
          </a:prstGeom>
          <a:noFill/>
          <a:ln w="19050" cap="flat" cmpd="sng" algn="ctr">
            <a:solidFill>
              <a:srgbClr val="91AA54"/>
            </a:solidFill>
            <a:prstDash val="solid"/>
            <a:miter lim="800000"/>
          </a:ln>
          <a:effectLst/>
        </p:spPr>
      </p:cxnSp>
      <p:grpSp>
        <p:nvGrpSpPr>
          <p:cNvPr id="28" name="Group 35">
            <a:extLst>
              <a:ext uri="{FF2B5EF4-FFF2-40B4-BE49-F238E27FC236}">
                <a16:creationId xmlns:a16="http://schemas.microsoft.com/office/drawing/2014/main" id="{9138E8BA-A444-5DF3-7771-F92FD2F40810}"/>
              </a:ext>
            </a:extLst>
          </p:cNvPr>
          <p:cNvGrpSpPr/>
          <p:nvPr/>
        </p:nvGrpSpPr>
        <p:grpSpPr>
          <a:xfrm>
            <a:off x="7131032" y="1856427"/>
            <a:ext cx="1965296" cy="636372"/>
            <a:chOff x="6995676" y="2094088"/>
            <a:chExt cx="1965296" cy="636372"/>
          </a:xfrm>
        </p:grpSpPr>
        <p:cxnSp>
          <p:nvCxnSpPr>
            <p:cNvPr id="29" name="Straight Connector 28">
              <a:extLst>
                <a:ext uri="{FF2B5EF4-FFF2-40B4-BE49-F238E27FC236}">
                  <a16:creationId xmlns:a16="http://schemas.microsoft.com/office/drawing/2014/main" id="{15474AC3-5AFB-16AA-44DA-0A2A276D48CC}"/>
                </a:ext>
              </a:extLst>
            </p:cNvPr>
            <p:cNvCxnSpPr/>
            <p:nvPr/>
          </p:nvCxnSpPr>
          <p:spPr>
            <a:xfrm>
              <a:off x="7632048" y="2094088"/>
              <a:ext cx="1328924"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0" name="Straight Connector 30">
              <a:extLst>
                <a:ext uri="{FF2B5EF4-FFF2-40B4-BE49-F238E27FC236}">
                  <a16:creationId xmlns:a16="http://schemas.microsoft.com/office/drawing/2014/main" id="{5DC735B0-022F-D10C-1EAA-304AD34DD18C}"/>
                </a:ext>
              </a:extLst>
            </p:cNvPr>
            <p:cNvCxnSpPr/>
            <p:nvPr/>
          </p:nvCxnSpPr>
          <p:spPr>
            <a:xfrm flipV="1">
              <a:off x="6995676" y="2094088"/>
              <a:ext cx="636372" cy="636372"/>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31" name="Group 36">
            <a:extLst>
              <a:ext uri="{FF2B5EF4-FFF2-40B4-BE49-F238E27FC236}">
                <a16:creationId xmlns:a16="http://schemas.microsoft.com/office/drawing/2014/main" id="{E687A752-E786-4F02-F093-E38CEC7BB88C}"/>
              </a:ext>
            </a:extLst>
          </p:cNvPr>
          <p:cNvGrpSpPr/>
          <p:nvPr/>
        </p:nvGrpSpPr>
        <p:grpSpPr>
          <a:xfrm flipV="1">
            <a:off x="7382480" y="4560024"/>
            <a:ext cx="1713848" cy="640080"/>
            <a:chOff x="6995676" y="2094088"/>
            <a:chExt cx="1713848" cy="636372"/>
          </a:xfrm>
        </p:grpSpPr>
        <p:cxnSp>
          <p:nvCxnSpPr>
            <p:cNvPr id="32" name="Straight Connector 37">
              <a:extLst>
                <a:ext uri="{FF2B5EF4-FFF2-40B4-BE49-F238E27FC236}">
                  <a16:creationId xmlns:a16="http://schemas.microsoft.com/office/drawing/2014/main" id="{741E0E14-B9B7-E319-39AC-2CB81466B5DA}"/>
                </a:ext>
              </a:extLst>
            </p:cNvPr>
            <p:cNvCxnSpPr/>
            <p:nvPr/>
          </p:nvCxnSpPr>
          <p:spPr>
            <a:xfrm flipV="1">
              <a:off x="7632048" y="2094088"/>
              <a:ext cx="1077476" cy="0"/>
            </a:xfrm>
            <a:prstGeom prst="line">
              <a:avLst/>
            </a:prstGeom>
            <a:noFill/>
            <a:ln w="19050" cap="flat" cmpd="sng" algn="ctr">
              <a:solidFill>
                <a:srgbClr val="8C9CA6"/>
              </a:solidFill>
              <a:prstDash val="solid"/>
              <a:miter lim="800000"/>
            </a:ln>
            <a:effectLst/>
          </p:spPr>
        </p:cxnSp>
        <p:cxnSp>
          <p:nvCxnSpPr>
            <p:cNvPr id="33" name="Straight Connector 38">
              <a:extLst>
                <a:ext uri="{FF2B5EF4-FFF2-40B4-BE49-F238E27FC236}">
                  <a16:creationId xmlns:a16="http://schemas.microsoft.com/office/drawing/2014/main" id="{DB7A690F-1BE9-F56C-6AD0-38F31274A02D}"/>
                </a:ext>
              </a:extLst>
            </p:cNvPr>
            <p:cNvCxnSpPr/>
            <p:nvPr/>
          </p:nvCxnSpPr>
          <p:spPr>
            <a:xfrm flipV="1">
              <a:off x="6995676" y="2094088"/>
              <a:ext cx="636372" cy="636372"/>
            </a:xfrm>
            <a:prstGeom prst="line">
              <a:avLst/>
            </a:prstGeom>
            <a:noFill/>
            <a:ln w="19050" cap="flat" cmpd="sng" algn="ctr">
              <a:solidFill>
                <a:srgbClr val="8C9CA6"/>
              </a:solidFill>
              <a:prstDash val="solid"/>
              <a:miter lim="800000"/>
            </a:ln>
            <a:effectLst/>
          </p:spPr>
        </p:cxnSp>
      </p:grpSp>
      <p:cxnSp>
        <p:nvCxnSpPr>
          <p:cNvPr id="34" name="Straight Connector 49">
            <a:extLst>
              <a:ext uri="{FF2B5EF4-FFF2-40B4-BE49-F238E27FC236}">
                <a16:creationId xmlns:a16="http://schemas.microsoft.com/office/drawing/2014/main" id="{B61EAEB4-4ED0-441E-886A-BCA24519E1B4}"/>
              </a:ext>
            </a:extLst>
          </p:cNvPr>
          <p:cNvCxnSpPr>
            <a:cxnSpLocks/>
          </p:cNvCxnSpPr>
          <p:nvPr/>
        </p:nvCxnSpPr>
        <p:spPr>
          <a:xfrm flipV="1">
            <a:off x="7638830" y="3516257"/>
            <a:ext cx="783941" cy="3002"/>
          </a:xfrm>
          <a:prstGeom prst="line">
            <a:avLst/>
          </a:prstGeom>
          <a:noFill/>
          <a:ln w="19050" cap="flat" cmpd="sng" algn="ctr">
            <a:solidFill>
              <a:srgbClr val="537974"/>
            </a:solidFill>
            <a:prstDash val="solid"/>
            <a:miter lim="800000"/>
          </a:ln>
          <a:effectLst/>
        </p:spPr>
      </p:cxnSp>
      <p:sp>
        <p:nvSpPr>
          <p:cNvPr id="36" name="TextBox 35">
            <a:extLst>
              <a:ext uri="{FF2B5EF4-FFF2-40B4-BE49-F238E27FC236}">
                <a16:creationId xmlns:a16="http://schemas.microsoft.com/office/drawing/2014/main" id="{9451C613-32D0-1772-0358-36FA176D5ECE}"/>
              </a:ext>
            </a:extLst>
          </p:cNvPr>
          <p:cNvSpPr txBox="1"/>
          <p:nvPr/>
        </p:nvSpPr>
        <p:spPr>
          <a:xfrm>
            <a:off x="4677505" y="2595929"/>
            <a:ext cx="1258914" cy="923330"/>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az-Cyrl-AZ" sz="1800" b="1" i="0" u="none" strike="noStrike" kern="1200" cap="none" spc="0" normalizeH="0" baseline="0" noProof="0" dirty="0">
                <a:ln>
                  <a:noFill/>
                </a:ln>
                <a:solidFill>
                  <a:prstClr val="white"/>
                </a:solidFill>
                <a:effectLst/>
                <a:uLnTx/>
                <a:uFillTx/>
                <a:latin typeface="Calibri" panose="020F0502020204030204"/>
                <a:ea typeface="+mn-ea"/>
                <a:cs typeface="+mn-cs"/>
              </a:rPr>
              <a:t>ЗАГАЛЬНА ЧАСТИНА ЗВІТУ</a:t>
            </a:r>
            <a:endPar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712D3E66-45A7-693D-B463-429C049C5092}"/>
              </a:ext>
            </a:extLst>
          </p:cNvPr>
          <p:cNvSpPr txBox="1"/>
          <p:nvPr/>
        </p:nvSpPr>
        <p:spPr>
          <a:xfrm>
            <a:off x="-1606" y="-27286"/>
            <a:ext cx="12193605" cy="923330"/>
          </a:xfrm>
          <a:prstGeom prst="rect">
            <a:avLst/>
          </a:prstGeom>
          <a:noFill/>
        </p:spPr>
        <p:txBody>
          <a:bodyPr wrap="square">
            <a:spAutoFit/>
          </a:bodyPr>
          <a:lstStyle/>
          <a:p>
            <a:r>
              <a:rPr lang="ru-RU" sz="1800" dirty="0">
                <a:solidFill>
                  <a:schemeClr val="bg1"/>
                </a:solidFill>
              </a:rPr>
              <a:t>Проєкт постанови Кабінету Міністрів України «Про затвердження Порядку подання та розміщення звіту суб'єкта господарювання про дотримання умов дозволу на викиди та виконання заходів щодо здійснення контролю за дотриманням встановлених гранично допустимих викидів забруднюючих речовин»</a:t>
            </a:r>
            <a:endParaRPr lang="en-US" sz="1800" dirty="0">
              <a:solidFill>
                <a:schemeClr val="bg1"/>
              </a:solidFill>
            </a:endParaRPr>
          </a:p>
        </p:txBody>
      </p:sp>
      <p:sp>
        <p:nvSpPr>
          <p:cNvPr id="8" name="TextBox 7">
            <a:extLst>
              <a:ext uri="{FF2B5EF4-FFF2-40B4-BE49-F238E27FC236}">
                <a16:creationId xmlns:a16="http://schemas.microsoft.com/office/drawing/2014/main" id="{F3F0DABF-6480-0114-FB9F-7CA9C81625C4}"/>
              </a:ext>
            </a:extLst>
          </p:cNvPr>
          <p:cNvSpPr txBox="1"/>
          <p:nvPr/>
        </p:nvSpPr>
        <p:spPr>
          <a:xfrm>
            <a:off x="141418" y="2196088"/>
            <a:ext cx="2987029" cy="738664"/>
          </a:xfrm>
          <a:prstGeom prst="rect">
            <a:avLst/>
          </a:prstGeom>
          <a:noFill/>
        </p:spPr>
        <p:txBody>
          <a:bodyPr wrap="square">
            <a:spAutoFit/>
          </a:bodyPr>
          <a:lstStyle/>
          <a:p>
            <a:r>
              <a:rPr lang="az-Cyrl-AZ" sz="1400" dirty="0">
                <a:solidFill>
                  <a:schemeClr val="bg1"/>
                </a:solidFill>
              </a:rPr>
              <a:t>юридичну та поштову адреси суб'єкт господарювання, контактний номер телефону, електронну пошту</a:t>
            </a:r>
          </a:p>
        </p:txBody>
      </p:sp>
      <p:sp>
        <p:nvSpPr>
          <p:cNvPr id="11" name="TextBox 10">
            <a:extLst>
              <a:ext uri="{FF2B5EF4-FFF2-40B4-BE49-F238E27FC236}">
                <a16:creationId xmlns:a16="http://schemas.microsoft.com/office/drawing/2014/main" id="{E5406E01-7D60-15AA-BC16-570BF8BDC7BE}"/>
              </a:ext>
            </a:extLst>
          </p:cNvPr>
          <p:cNvSpPr txBox="1"/>
          <p:nvPr/>
        </p:nvSpPr>
        <p:spPr>
          <a:xfrm>
            <a:off x="2501152" y="954991"/>
            <a:ext cx="3567576" cy="307777"/>
          </a:xfrm>
          <a:prstGeom prst="rect">
            <a:avLst/>
          </a:prstGeom>
          <a:noFill/>
        </p:spPr>
        <p:txBody>
          <a:bodyPr wrap="square">
            <a:spAutoFit/>
          </a:bodyPr>
          <a:lstStyle/>
          <a:p>
            <a:r>
              <a:rPr lang="az-Cyrl-AZ" sz="1400" dirty="0">
                <a:solidFill>
                  <a:schemeClr val="bg1"/>
                </a:solidFill>
              </a:rPr>
              <a:t>найменування суб'єкта господарювання</a:t>
            </a:r>
            <a:endParaRPr lang="en-US" sz="1400" dirty="0">
              <a:solidFill>
                <a:schemeClr val="bg1"/>
              </a:solidFill>
            </a:endParaRPr>
          </a:p>
        </p:txBody>
      </p:sp>
      <p:sp>
        <p:nvSpPr>
          <p:cNvPr id="37" name="TextBox 36">
            <a:extLst>
              <a:ext uri="{FF2B5EF4-FFF2-40B4-BE49-F238E27FC236}">
                <a16:creationId xmlns:a16="http://schemas.microsoft.com/office/drawing/2014/main" id="{AA53CFB0-FD69-B55A-2D9F-FD71AA23765E}"/>
              </a:ext>
            </a:extLst>
          </p:cNvPr>
          <p:cNvSpPr txBox="1"/>
          <p:nvPr/>
        </p:nvSpPr>
        <p:spPr>
          <a:xfrm>
            <a:off x="1171887" y="1472002"/>
            <a:ext cx="3109019" cy="523220"/>
          </a:xfrm>
          <a:prstGeom prst="rect">
            <a:avLst/>
          </a:prstGeom>
          <a:noFill/>
        </p:spPr>
        <p:txBody>
          <a:bodyPr wrap="square">
            <a:spAutoFit/>
          </a:bodyPr>
          <a:lstStyle/>
          <a:p>
            <a:r>
              <a:rPr lang="az-Cyrl-AZ" sz="1400" dirty="0">
                <a:solidFill>
                  <a:schemeClr val="bg1"/>
                </a:solidFill>
              </a:rPr>
              <a:t>ідентифікаційний код суб'єкт господарювання</a:t>
            </a:r>
            <a:endParaRPr lang="en-US" sz="1400" dirty="0">
              <a:solidFill>
                <a:schemeClr val="bg1"/>
              </a:solidFill>
            </a:endParaRPr>
          </a:p>
        </p:txBody>
      </p:sp>
      <p:sp>
        <p:nvSpPr>
          <p:cNvPr id="40" name="TextBox 39">
            <a:extLst>
              <a:ext uri="{FF2B5EF4-FFF2-40B4-BE49-F238E27FC236}">
                <a16:creationId xmlns:a16="http://schemas.microsoft.com/office/drawing/2014/main" id="{3E5D6C83-019D-1FA0-A1FE-538A1389729C}"/>
              </a:ext>
            </a:extLst>
          </p:cNvPr>
          <p:cNvSpPr txBox="1"/>
          <p:nvPr/>
        </p:nvSpPr>
        <p:spPr>
          <a:xfrm>
            <a:off x="137110" y="4306833"/>
            <a:ext cx="3377835" cy="1600438"/>
          </a:xfrm>
          <a:prstGeom prst="rect">
            <a:avLst/>
          </a:prstGeom>
          <a:noFill/>
        </p:spPr>
        <p:txBody>
          <a:bodyPr wrap="square">
            <a:spAutoFit/>
          </a:bodyPr>
          <a:lstStyle/>
          <a:p>
            <a:r>
              <a:rPr lang="ru-RU" sz="1400" dirty="0" err="1">
                <a:solidFill>
                  <a:schemeClr val="bg1"/>
                </a:solidFill>
              </a:rPr>
              <a:t>прізвище</a:t>
            </a:r>
            <a:r>
              <a:rPr lang="ru-RU" sz="1400" dirty="0">
                <a:solidFill>
                  <a:schemeClr val="bg1"/>
                </a:solidFill>
              </a:rPr>
              <a:t>, </a:t>
            </a:r>
            <a:r>
              <a:rPr lang="ru-RU" sz="1400" dirty="0" err="1">
                <a:solidFill>
                  <a:schemeClr val="bg1"/>
                </a:solidFill>
              </a:rPr>
              <a:t>ім’я</a:t>
            </a:r>
            <a:r>
              <a:rPr lang="ru-RU" sz="1400" dirty="0">
                <a:solidFill>
                  <a:schemeClr val="bg1"/>
                </a:solidFill>
              </a:rPr>
              <a:t>, по </a:t>
            </a:r>
            <a:r>
              <a:rPr lang="ru-RU" sz="1400" dirty="0" err="1">
                <a:solidFill>
                  <a:schemeClr val="bg1"/>
                </a:solidFill>
              </a:rPr>
              <a:t>батькові</a:t>
            </a:r>
            <a:r>
              <a:rPr lang="ru-RU" sz="1400" dirty="0">
                <a:solidFill>
                  <a:schemeClr val="bg1"/>
                </a:solidFill>
              </a:rPr>
              <a:t> (за наявності) та </a:t>
            </a:r>
            <a:r>
              <a:rPr lang="ru-RU" sz="1400" dirty="0" err="1">
                <a:solidFill>
                  <a:schemeClr val="bg1"/>
                </a:solidFill>
              </a:rPr>
              <a:t>контактні</a:t>
            </a:r>
            <a:r>
              <a:rPr lang="ru-RU" sz="1400" dirty="0">
                <a:solidFill>
                  <a:schemeClr val="bg1"/>
                </a:solidFill>
              </a:rPr>
              <a:t> дані </a:t>
            </a:r>
            <a:r>
              <a:rPr lang="ru-RU" sz="1400" dirty="0" err="1">
                <a:solidFill>
                  <a:schemeClr val="bg1"/>
                </a:solidFill>
              </a:rPr>
              <a:t>уповноваженої</a:t>
            </a:r>
            <a:r>
              <a:rPr lang="ru-RU" sz="1400" dirty="0">
                <a:solidFill>
                  <a:schemeClr val="bg1"/>
                </a:solidFill>
              </a:rPr>
              <a:t> особи (контактний номер телефону, електронну пошту);</a:t>
            </a:r>
          </a:p>
          <a:p>
            <a:r>
              <a:rPr lang="ru-RU" sz="1400" dirty="0">
                <a:solidFill>
                  <a:schemeClr val="bg1"/>
                </a:solidFill>
              </a:rPr>
              <a:t>копія документа, що засвідчує повноваження </a:t>
            </a:r>
            <a:r>
              <a:rPr lang="ru-RU" sz="1400" dirty="0" err="1">
                <a:solidFill>
                  <a:schemeClr val="bg1"/>
                </a:solidFill>
              </a:rPr>
              <a:t>уповноваженої</a:t>
            </a:r>
            <a:r>
              <a:rPr lang="ru-RU" sz="1400" dirty="0">
                <a:solidFill>
                  <a:schemeClr val="bg1"/>
                </a:solidFill>
              </a:rPr>
              <a:t> особи суб’єкта господарювання</a:t>
            </a:r>
          </a:p>
        </p:txBody>
      </p:sp>
      <p:sp>
        <p:nvSpPr>
          <p:cNvPr id="43" name="TextBox 42">
            <a:extLst>
              <a:ext uri="{FF2B5EF4-FFF2-40B4-BE49-F238E27FC236}">
                <a16:creationId xmlns:a16="http://schemas.microsoft.com/office/drawing/2014/main" id="{B26BE951-1E94-09CB-BF4E-B97E67195661}"/>
              </a:ext>
            </a:extLst>
          </p:cNvPr>
          <p:cNvSpPr txBox="1"/>
          <p:nvPr/>
        </p:nvSpPr>
        <p:spPr>
          <a:xfrm>
            <a:off x="905288" y="6071053"/>
            <a:ext cx="6126480" cy="307777"/>
          </a:xfrm>
          <a:prstGeom prst="rect">
            <a:avLst/>
          </a:prstGeom>
          <a:noFill/>
        </p:spPr>
        <p:txBody>
          <a:bodyPr wrap="square">
            <a:spAutoFit/>
          </a:bodyPr>
          <a:lstStyle/>
          <a:p>
            <a:r>
              <a:rPr lang="ru-RU" sz="1400" dirty="0">
                <a:solidFill>
                  <a:schemeClr val="bg1"/>
                </a:solidFill>
              </a:rPr>
              <a:t>номер дозволу на викиди та дата видачі</a:t>
            </a:r>
            <a:endParaRPr lang="en-US" sz="1400" dirty="0"/>
          </a:p>
        </p:txBody>
      </p:sp>
      <p:sp>
        <p:nvSpPr>
          <p:cNvPr id="47" name="TextBox 46">
            <a:extLst>
              <a:ext uri="{FF2B5EF4-FFF2-40B4-BE49-F238E27FC236}">
                <a16:creationId xmlns:a16="http://schemas.microsoft.com/office/drawing/2014/main" id="{FD391AD7-9EDC-40C9-E812-EF0E8438367B}"/>
              </a:ext>
            </a:extLst>
          </p:cNvPr>
          <p:cNvSpPr txBox="1"/>
          <p:nvPr/>
        </p:nvSpPr>
        <p:spPr>
          <a:xfrm>
            <a:off x="135350" y="3089216"/>
            <a:ext cx="2889290" cy="954107"/>
          </a:xfrm>
          <a:prstGeom prst="rect">
            <a:avLst/>
          </a:prstGeom>
          <a:noFill/>
        </p:spPr>
        <p:txBody>
          <a:bodyPr wrap="square">
            <a:spAutoFit/>
          </a:bodyPr>
          <a:lstStyle/>
          <a:p>
            <a:r>
              <a:rPr lang="ru-RU" sz="1400" dirty="0">
                <a:solidFill>
                  <a:schemeClr val="bg1"/>
                </a:solidFill>
              </a:rPr>
              <a:t>фактичну адресу об’єкта/промислового майданчика, на який видано дозвіл на викиди</a:t>
            </a:r>
          </a:p>
        </p:txBody>
      </p:sp>
      <p:sp>
        <p:nvSpPr>
          <p:cNvPr id="49" name="TextBox 48">
            <a:extLst>
              <a:ext uri="{FF2B5EF4-FFF2-40B4-BE49-F238E27FC236}">
                <a16:creationId xmlns:a16="http://schemas.microsoft.com/office/drawing/2014/main" id="{99B9DD3F-67A4-10EC-F0F1-BF504DF4CAE4}"/>
              </a:ext>
            </a:extLst>
          </p:cNvPr>
          <p:cNvSpPr txBox="1"/>
          <p:nvPr/>
        </p:nvSpPr>
        <p:spPr>
          <a:xfrm>
            <a:off x="6264449" y="3852256"/>
            <a:ext cx="1497088" cy="923330"/>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az-Cyrl-AZ" sz="1800" b="1" i="0" u="none" strike="noStrike" kern="1200" cap="none" spc="0" normalizeH="0" baseline="0" noProof="0" dirty="0">
                <a:ln>
                  <a:noFill/>
                </a:ln>
                <a:solidFill>
                  <a:prstClr val="white"/>
                </a:solidFill>
                <a:effectLst/>
                <a:uLnTx/>
                <a:uFillTx/>
                <a:latin typeface="Calibri" panose="020F0502020204030204"/>
                <a:ea typeface="+mn-ea"/>
                <a:cs typeface="+mn-cs"/>
              </a:rPr>
              <a:t>ОСНОВНА ЧАСТИНА ЗВІТУ</a:t>
            </a:r>
            <a:endPar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 name="TextBox 51">
            <a:extLst>
              <a:ext uri="{FF2B5EF4-FFF2-40B4-BE49-F238E27FC236}">
                <a16:creationId xmlns:a16="http://schemas.microsoft.com/office/drawing/2014/main" id="{A93EEA25-BBBF-42BC-488A-8E9CC2C4A82A}"/>
              </a:ext>
            </a:extLst>
          </p:cNvPr>
          <p:cNvSpPr txBox="1"/>
          <p:nvPr/>
        </p:nvSpPr>
        <p:spPr>
          <a:xfrm>
            <a:off x="6398641" y="5791150"/>
            <a:ext cx="4383706" cy="954107"/>
          </a:xfrm>
          <a:prstGeom prst="rect">
            <a:avLst/>
          </a:prstGeom>
          <a:noFill/>
        </p:spPr>
        <p:txBody>
          <a:bodyPr wrap="square">
            <a:spAutoFit/>
          </a:bodyPr>
          <a:lstStyle/>
          <a:p>
            <a:r>
              <a:rPr lang="ru-RU" sz="1400" dirty="0">
                <a:solidFill>
                  <a:schemeClr val="bg1"/>
                </a:solidFill>
              </a:rPr>
              <a:t>виконання заходів щодо скорочення викидів (</a:t>
            </a:r>
            <a:r>
              <a:rPr lang="ru-RU" sz="1400" dirty="0" err="1">
                <a:solidFill>
                  <a:schemeClr val="bg1"/>
                </a:solidFill>
              </a:rPr>
              <a:t>деталізовану</a:t>
            </a:r>
            <a:r>
              <a:rPr lang="ru-RU" sz="1400" dirty="0">
                <a:solidFill>
                  <a:schemeClr val="bg1"/>
                </a:solidFill>
              </a:rPr>
              <a:t>, </a:t>
            </a:r>
            <a:r>
              <a:rPr lang="ru-RU" sz="1400" dirty="0" err="1">
                <a:solidFill>
                  <a:schemeClr val="bg1"/>
                </a:solidFill>
              </a:rPr>
              <a:t>покрокову</a:t>
            </a:r>
            <a:r>
              <a:rPr lang="ru-RU" sz="1400" dirty="0">
                <a:solidFill>
                  <a:schemeClr val="bg1"/>
                </a:solidFill>
              </a:rPr>
              <a:t> інформацію про проведення відповідних дій з метою виконання конкретного заходу у </a:t>
            </a:r>
            <a:r>
              <a:rPr lang="ru-RU" sz="1400" dirty="0" err="1">
                <a:solidFill>
                  <a:schemeClr val="bg1"/>
                </a:solidFill>
              </a:rPr>
              <a:t>звітному</a:t>
            </a:r>
            <a:r>
              <a:rPr lang="ru-RU" sz="1400" dirty="0">
                <a:solidFill>
                  <a:schemeClr val="bg1"/>
                </a:solidFill>
              </a:rPr>
              <a:t> році)</a:t>
            </a:r>
          </a:p>
        </p:txBody>
      </p:sp>
      <p:sp>
        <p:nvSpPr>
          <p:cNvPr id="54" name="TextBox 53">
            <a:extLst>
              <a:ext uri="{FF2B5EF4-FFF2-40B4-BE49-F238E27FC236}">
                <a16:creationId xmlns:a16="http://schemas.microsoft.com/office/drawing/2014/main" id="{47892627-1B1A-9F47-55E7-F681C7FB960A}"/>
              </a:ext>
            </a:extLst>
          </p:cNvPr>
          <p:cNvSpPr txBox="1"/>
          <p:nvPr/>
        </p:nvSpPr>
        <p:spPr>
          <a:xfrm>
            <a:off x="3005488" y="2802366"/>
            <a:ext cx="6126480" cy="307777"/>
          </a:xfrm>
          <a:prstGeom prst="rect">
            <a:avLst/>
          </a:prstGeom>
          <a:noFill/>
        </p:spPr>
        <p:txBody>
          <a:bodyPr wrap="square">
            <a:spAutoFit/>
          </a:bodyPr>
          <a:lstStyle/>
          <a:p>
            <a:endParaRPr lang="en-US" sz="1400" dirty="0"/>
          </a:p>
        </p:txBody>
      </p:sp>
      <p:sp>
        <p:nvSpPr>
          <p:cNvPr id="57" name="TextBox 56">
            <a:extLst>
              <a:ext uri="{FF2B5EF4-FFF2-40B4-BE49-F238E27FC236}">
                <a16:creationId xmlns:a16="http://schemas.microsoft.com/office/drawing/2014/main" id="{8E101FD5-A996-BE53-E9EC-F0F79D2EA393}"/>
              </a:ext>
            </a:extLst>
          </p:cNvPr>
          <p:cNvSpPr txBox="1"/>
          <p:nvPr/>
        </p:nvSpPr>
        <p:spPr>
          <a:xfrm>
            <a:off x="7758355" y="944821"/>
            <a:ext cx="4058013" cy="1169551"/>
          </a:xfrm>
          <a:prstGeom prst="rect">
            <a:avLst/>
          </a:prstGeom>
          <a:noFill/>
        </p:spPr>
        <p:txBody>
          <a:bodyPr wrap="square">
            <a:spAutoFit/>
          </a:bodyPr>
          <a:lstStyle/>
          <a:p>
            <a:r>
              <a:rPr lang="ru-RU" sz="1400" dirty="0">
                <a:solidFill>
                  <a:schemeClr val="bg1"/>
                </a:solidFill>
              </a:rPr>
              <a:t>результати виробничого контролю за дотриманням встановлених у дозволі на викиди гранично допустимих викидів забруднюючих речовин в атмосферне повітря від основних та інших джерел викидів</a:t>
            </a:r>
            <a:endParaRPr lang="en-US" sz="1400" dirty="0"/>
          </a:p>
        </p:txBody>
      </p:sp>
      <p:sp>
        <p:nvSpPr>
          <p:cNvPr id="60" name="TextBox 59">
            <a:extLst>
              <a:ext uri="{FF2B5EF4-FFF2-40B4-BE49-F238E27FC236}">
                <a16:creationId xmlns:a16="http://schemas.microsoft.com/office/drawing/2014/main" id="{5C664826-875E-510D-378B-3B47B0A64E65}"/>
              </a:ext>
            </a:extLst>
          </p:cNvPr>
          <p:cNvSpPr txBox="1"/>
          <p:nvPr/>
        </p:nvSpPr>
        <p:spPr>
          <a:xfrm>
            <a:off x="8380181" y="2414727"/>
            <a:ext cx="3809198" cy="954107"/>
          </a:xfrm>
          <a:prstGeom prst="rect">
            <a:avLst/>
          </a:prstGeom>
          <a:noFill/>
        </p:spPr>
        <p:txBody>
          <a:bodyPr wrap="square">
            <a:spAutoFit/>
          </a:bodyPr>
          <a:lstStyle/>
          <a:p>
            <a:r>
              <a:rPr lang="ru-RU" sz="1400" dirty="0">
                <a:solidFill>
                  <a:schemeClr val="bg1"/>
                </a:solidFill>
              </a:rPr>
              <a:t>результати виробничого контролю за дотриманням встановлених у дозволі на викиди технологічних нормативів викидів (за наявності)</a:t>
            </a:r>
            <a:endParaRPr lang="en-US" sz="1400" dirty="0"/>
          </a:p>
        </p:txBody>
      </p:sp>
      <p:sp>
        <p:nvSpPr>
          <p:cNvPr id="62" name="TextBox 61">
            <a:extLst>
              <a:ext uri="{FF2B5EF4-FFF2-40B4-BE49-F238E27FC236}">
                <a16:creationId xmlns:a16="http://schemas.microsoft.com/office/drawing/2014/main" id="{664AF870-4044-43C0-B60A-DC4F90D21E60}"/>
              </a:ext>
            </a:extLst>
          </p:cNvPr>
          <p:cNvSpPr txBox="1"/>
          <p:nvPr/>
        </p:nvSpPr>
        <p:spPr>
          <a:xfrm>
            <a:off x="9232273" y="4127811"/>
            <a:ext cx="2842527" cy="1169551"/>
          </a:xfrm>
          <a:prstGeom prst="rect">
            <a:avLst/>
          </a:prstGeom>
          <a:noFill/>
        </p:spPr>
        <p:txBody>
          <a:bodyPr wrap="square">
            <a:spAutoFit/>
          </a:bodyPr>
          <a:lstStyle/>
          <a:p>
            <a:r>
              <a:rPr lang="ru-RU" sz="1400" dirty="0">
                <a:solidFill>
                  <a:schemeClr val="bg1"/>
                </a:solidFill>
              </a:rPr>
              <a:t>дотримання умов до адміністративних дій у разі </a:t>
            </a:r>
            <a:r>
              <a:rPr lang="ru-RU" sz="1400" dirty="0" err="1">
                <a:solidFill>
                  <a:schemeClr val="bg1"/>
                </a:solidFill>
              </a:rPr>
              <a:t>виникнення</a:t>
            </a:r>
            <a:r>
              <a:rPr lang="ru-RU" sz="1400" dirty="0">
                <a:solidFill>
                  <a:schemeClr val="bg1"/>
                </a:solidFill>
              </a:rPr>
              <a:t> надзвичайних ситуацій техногенного та природного характеру</a:t>
            </a:r>
            <a:endParaRPr lang="en-US" sz="1400" dirty="0"/>
          </a:p>
        </p:txBody>
      </p:sp>
    </p:spTree>
    <p:extLst>
      <p:ext uri="{BB962C8B-B14F-4D97-AF65-F5344CB8AC3E}">
        <p14:creationId xmlns:p14="http://schemas.microsoft.com/office/powerpoint/2010/main" val="3305963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E5D64"/>
        </a:solidFill>
        <a:effectLst/>
      </p:bgPr>
    </p:bg>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BB31623F-E25B-4408-ABC7-99AF0DEC0D70}"/>
              </a:ext>
            </a:extLst>
          </p:cNvPr>
          <p:cNvPicPr>
            <a:picLocks noChangeAspect="1"/>
          </p:cNvPicPr>
          <p:nvPr/>
        </p:nvPicPr>
        <p:blipFill>
          <a:blip r:embed="rId2"/>
          <a:stretch>
            <a:fillRect/>
          </a:stretch>
        </p:blipFill>
        <p:spPr>
          <a:xfrm>
            <a:off x="0" y="899473"/>
            <a:ext cx="12192000" cy="75952"/>
          </a:xfrm>
          <a:prstGeom prst="rect">
            <a:avLst/>
          </a:prstGeom>
          <a:solidFill>
            <a:srgbClr val="265454"/>
          </a:solidFill>
          <a:ln>
            <a:solidFill>
              <a:srgbClr val="265454"/>
            </a:solidFill>
          </a:ln>
        </p:spPr>
      </p:pic>
      <p:pic>
        <p:nvPicPr>
          <p:cNvPr id="12" name="Графіка 11" descr="Chevron arrows outline">
            <a:extLst>
              <a:ext uri="{FF2B5EF4-FFF2-40B4-BE49-F238E27FC236}">
                <a16:creationId xmlns:a16="http://schemas.microsoft.com/office/drawing/2014/main" id="{55C0E015-0A06-4490-8E07-2BA3E5745686}"/>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105322" y="5805424"/>
            <a:ext cx="914400" cy="914400"/>
          </a:xfrm>
          <a:prstGeom prst="rect">
            <a:avLst/>
          </a:prstGeom>
        </p:spPr>
      </p:pic>
      <p:cxnSp>
        <p:nvCxnSpPr>
          <p:cNvPr id="31" name="Straight Connector 21">
            <a:extLst>
              <a:ext uri="{FF2B5EF4-FFF2-40B4-BE49-F238E27FC236}">
                <a16:creationId xmlns:a16="http://schemas.microsoft.com/office/drawing/2014/main" id="{38853E53-B5EC-FA0C-574F-7F9D740ABDCF}"/>
              </a:ext>
            </a:extLst>
          </p:cNvPr>
          <p:cNvCxnSpPr/>
          <p:nvPr/>
        </p:nvCxnSpPr>
        <p:spPr>
          <a:xfrm>
            <a:off x="352590" y="3674557"/>
            <a:ext cx="11219543"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2" name="Trapezoid 42">
            <a:extLst>
              <a:ext uri="{FF2B5EF4-FFF2-40B4-BE49-F238E27FC236}">
                <a16:creationId xmlns:a16="http://schemas.microsoft.com/office/drawing/2014/main" id="{C0367F98-2D55-737A-7FF0-B9D19500469C}"/>
              </a:ext>
            </a:extLst>
          </p:cNvPr>
          <p:cNvSpPr/>
          <p:nvPr/>
        </p:nvSpPr>
        <p:spPr>
          <a:xfrm flipV="1">
            <a:off x="832062" y="3014004"/>
            <a:ext cx="2392606" cy="443005"/>
          </a:xfrm>
          <a:prstGeom prst="trapezoid">
            <a:avLst>
              <a:gd name="adj" fmla="val 96362"/>
            </a:avLst>
          </a:prstGeom>
          <a:solidFill>
            <a:srgbClr val="91AA5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3" name="Trapezoid 42">
            <a:extLst>
              <a:ext uri="{FF2B5EF4-FFF2-40B4-BE49-F238E27FC236}">
                <a16:creationId xmlns:a16="http://schemas.microsoft.com/office/drawing/2014/main" id="{F671D550-A10E-BD69-249F-98D0D9AE2D6C}"/>
              </a:ext>
            </a:extLst>
          </p:cNvPr>
          <p:cNvSpPr/>
          <p:nvPr/>
        </p:nvSpPr>
        <p:spPr>
          <a:xfrm flipV="1">
            <a:off x="3975311" y="2713741"/>
            <a:ext cx="2392606" cy="443005"/>
          </a:xfrm>
          <a:prstGeom prst="trapezoid">
            <a:avLst>
              <a:gd name="adj" fmla="val 96362"/>
            </a:avLst>
          </a:prstGeom>
          <a:solidFill>
            <a:srgbClr val="26545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 name="Trapezoid 42">
            <a:extLst>
              <a:ext uri="{FF2B5EF4-FFF2-40B4-BE49-F238E27FC236}">
                <a16:creationId xmlns:a16="http://schemas.microsoft.com/office/drawing/2014/main" id="{E223F2A3-8C93-3521-9FAC-563238072E98}"/>
              </a:ext>
            </a:extLst>
          </p:cNvPr>
          <p:cNvSpPr/>
          <p:nvPr/>
        </p:nvSpPr>
        <p:spPr>
          <a:xfrm flipV="1">
            <a:off x="6682394" y="2366137"/>
            <a:ext cx="2392606" cy="443005"/>
          </a:xfrm>
          <a:prstGeom prst="trapezoid">
            <a:avLst>
              <a:gd name="adj" fmla="val 96362"/>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5" name="Oval 22">
            <a:extLst>
              <a:ext uri="{FF2B5EF4-FFF2-40B4-BE49-F238E27FC236}">
                <a16:creationId xmlns:a16="http://schemas.microsoft.com/office/drawing/2014/main" id="{5B37DFDC-664A-041B-106D-E76559DEBEE0}"/>
              </a:ext>
            </a:extLst>
          </p:cNvPr>
          <p:cNvSpPr/>
          <p:nvPr/>
        </p:nvSpPr>
        <p:spPr>
          <a:xfrm>
            <a:off x="1378140" y="3570070"/>
            <a:ext cx="217548" cy="217548"/>
          </a:xfrm>
          <a:prstGeom prst="ellipse">
            <a:avLst/>
          </a:prstGeom>
          <a:solidFill>
            <a:srgbClr val="91AA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 name="Oval 22">
            <a:extLst>
              <a:ext uri="{FF2B5EF4-FFF2-40B4-BE49-F238E27FC236}">
                <a16:creationId xmlns:a16="http://schemas.microsoft.com/office/drawing/2014/main" id="{37658B19-4FA8-A652-E0D8-A134C6A93A51}"/>
              </a:ext>
            </a:extLst>
          </p:cNvPr>
          <p:cNvSpPr/>
          <p:nvPr/>
        </p:nvSpPr>
        <p:spPr>
          <a:xfrm>
            <a:off x="4762558" y="3574905"/>
            <a:ext cx="217548" cy="217548"/>
          </a:xfrm>
          <a:prstGeom prst="ellipse">
            <a:avLst/>
          </a:prstGeom>
          <a:solidFill>
            <a:srgbClr val="2654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7" name="Oval 22">
            <a:extLst>
              <a:ext uri="{FF2B5EF4-FFF2-40B4-BE49-F238E27FC236}">
                <a16:creationId xmlns:a16="http://schemas.microsoft.com/office/drawing/2014/main" id="{EC9A97F7-F3BF-433A-47BF-69A9BE13C168}"/>
              </a:ext>
            </a:extLst>
          </p:cNvPr>
          <p:cNvSpPr/>
          <p:nvPr/>
        </p:nvSpPr>
        <p:spPr>
          <a:xfrm>
            <a:off x="7814058" y="3534449"/>
            <a:ext cx="217548" cy="217548"/>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38" name="Straight Connector 17">
            <a:extLst>
              <a:ext uri="{FF2B5EF4-FFF2-40B4-BE49-F238E27FC236}">
                <a16:creationId xmlns:a16="http://schemas.microsoft.com/office/drawing/2014/main" id="{21B2187D-606E-056C-EAC2-A902B793BF33}"/>
              </a:ext>
            </a:extLst>
          </p:cNvPr>
          <p:cNvCxnSpPr/>
          <p:nvPr/>
        </p:nvCxnSpPr>
        <p:spPr>
          <a:xfrm>
            <a:off x="199681" y="2357131"/>
            <a:ext cx="1261313" cy="1313748"/>
          </a:xfrm>
          <a:prstGeom prst="line">
            <a:avLst/>
          </a:prstGeom>
          <a:ln>
            <a:solidFill>
              <a:srgbClr val="91AA54"/>
            </a:solidFill>
          </a:ln>
        </p:spPr>
        <p:style>
          <a:lnRef idx="1">
            <a:schemeClr val="accent1"/>
          </a:lnRef>
          <a:fillRef idx="0">
            <a:schemeClr val="accent1"/>
          </a:fillRef>
          <a:effectRef idx="0">
            <a:schemeClr val="accent1"/>
          </a:effectRef>
          <a:fontRef idx="minor">
            <a:schemeClr val="tx1"/>
          </a:fontRef>
        </p:style>
      </p:cxnSp>
      <p:cxnSp>
        <p:nvCxnSpPr>
          <p:cNvPr id="39" name="Straight Connector 17">
            <a:extLst>
              <a:ext uri="{FF2B5EF4-FFF2-40B4-BE49-F238E27FC236}">
                <a16:creationId xmlns:a16="http://schemas.microsoft.com/office/drawing/2014/main" id="{CCFF7A0D-326F-5439-B27A-0281BA68881E}"/>
              </a:ext>
            </a:extLst>
          </p:cNvPr>
          <p:cNvCxnSpPr>
            <a:cxnSpLocks/>
          </p:cNvCxnSpPr>
          <p:nvPr/>
        </p:nvCxnSpPr>
        <p:spPr>
          <a:xfrm>
            <a:off x="6299236" y="1946869"/>
            <a:ext cx="1579461" cy="1665019"/>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17">
            <a:extLst>
              <a:ext uri="{FF2B5EF4-FFF2-40B4-BE49-F238E27FC236}">
                <a16:creationId xmlns:a16="http://schemas.microsoft.com/office/drawing/2014/main" id="{755553C9-31E0-6A4F-1D85-6DC8A98DED60}"/>
              </a:ext>
            </a:extLst>
          </p:cNvPr>
          <p:cNvCxnSpPr>
            <a:cxnSpLocks/>
          </p:cNvCxnSpPr>
          <p:nvPr/>
        </p:nvCxnSpPr>
        <p:spPr>
          <a:xfrm>
            <a:off x="3499574" y="2209384"/>
            <a:ext cx="1383686" cy="1443340"/>
          </a:xfrm>
          <a:prstGeom prst="line">
            <a:avLst/>
          </a:prstGeom>
          <a:ln>
            <a:solidFill>
              <a:srgbClr val="265454"/>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31672386-3C27-DC7D-B5C3-F078AF38DD7D}"/>
              </a:ext>
            </a:extLst>
          </p:cNvPr>
          <p:cNvSpPr txBox="1"/>
          <p:nvPr/>
        </p:nvSpPr>
        <p:spPr>
          <a:xfrm>
            <a:off x="783567" y="2359798"/>
            <a:ext cx="990736"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chemeClr val="accent1">
                    <a:lumMod val="20000"/>
                    <a:lumOff val="80000"/>
                  </a:schemeClr>
                </a:solidFill>
                <a:effectLst/>
                <a:uLnTx/>
                <a:uFillTx/>
                <a:latin typeface="Calibri" panose="020F0502020204030204"/>
                <a:ea typeface="+mn-ea"/>
                <a:cs typeface="+mn-cs"/>
              </a:rPr>
              <a:t>01</a:t>
            </a:r>
          </a:p>
        </p:txBody>
      </p:sp>
      <p:sp>
        <p:nvSpPr>
          <p:cNvPr id="42" name="TextBox 41">
            <a:extLst>
              <a:ext uri="{FF2B5EF4-FFF2-40B4-BE49-F238E27FC236}">
                <a16:creationId xmlns:a16="http://schemas.microsoft.com/office/drawing/2014/main" id="{B1BA5ADD-52E0-C9C7-B152-604BA3F353A3}"/>
              </a:ext>
            </a:extLst>
          </p:cNvPr>
          <p:cNvSpPr txBox="1"/>
          <p:nvPr/>
        </p:nvSpPr>
        <p:spPr>
          <a:xfrm>
            <a:off x="6682394" y="1742468"/>
            <a:ext cx="860333"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uk-UA" sz="4000" b="1" i="0" u="none" strike="noStrike" kern="1200" cap="none" spc="0" normalizeH="0" baseline="0" noProof="0" dirty="0">
                <a:ln>
                  <a:noFill/>
                </a:ln>
                <a:solidFill>
                  <a:schemeClr val="accent1">
                    <a:lumMod val="20000"/>
                    <a:lumOff val="80000"/>
                  </a:schemeClr>
                </a:solidFill>
                <a:effectLst/>
                <a:uLnTx/>
                <a:uFillTx/>
                <a:latin typeface="Calibri" panose="020F0502020204030204"/>
                <a:ea typeface="+mn-ea"/>
                <a:cs typeface="+mn-cs"/>
              </a:rPr>
              <a:t>03</a:t>
            </a:r>
            <a:endParaRPr kumimoji="0" lang="en-US" sz="4000" b="1" i="0" u="none" strike="noStrike" kern="1200" cap="none" spc="0" normalizeH="0" baseline="0" noProof="0" dirty="0">
              <a:ln>
                <a:noFill/>
              </a:ln>
              <a:solidFill>
                <a:schemeClr val="accent1">
                  <a:lumMod val="20000"/>
                  <a:lumOff val="80000"/>
                </a:schemeClr>
              </a:solidFill>
              <a:effectLst/>
              <a:uLnTx/>
              <a:uFillTx/>
              <a:latin typeface="Calibri" panose="020F0502020204030204"/>
              <a:ea typeface="+mn-ea"/>
              <a:cs typeface="+mn-cs"/>
            </a:endParaRPr>
          </a:p>
        </p:txBody>
      </p:sp>
      <p:sp>
        <p:nvSpPr>
          <p:cNvPr id="43" name="TextBox 42">
            <a:extLst>
              <a:ext uri="{FF2B5EF4-FFF2-40B4-BE49-F238E27FC236}">
                <a16:creationId xmlns:a16="http://schemas.microsoft.com/office/drawing/2014/main" id="{CB7FFCC6-940D-9F19-E3CA-B831285E8B69}"/>
              </a:ext>
            </a:extLst>
          </p:cNvPr>
          <p:cNvSpPr txBox="1"/>
          <p:nvPr/>
        </p:nvSpPr>
        <p:spPr>
          <a:xfrm>
            <a:off x="3933561" y="2091313"/>
            <a:ext cx="727503"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uk-UA" sz="4000" b="1" i="0" u="none" strike="noStrike" kern="1200" cap="none" spc="0" normalizeH="0" baseline="0" noProof="0" dirty="0">
                <a:ln>
                  <a:noFill/>
                </a:ln>
                <a:solidFill>
                  <a:schemeClr val="accent1">
                    <a:lumMod val="20000"/>
                    <a:lumOff val="80000"/>
                  </a:schemeClr>
                </a:solidFill>
                <a:effectLst/>
                <a:uLnTx/>
                <a:uFillTx/>
                <a:latin typeface="Calibri" panose="020F0502020204030204"/>
                <a:ea typeface="+mn-ea"/>
                <a:cs typeface="+mn-cs"/>
              </a:rPr>
              <a:t>02</a:t>
            </a:r>
            <a:endParaRPr kumimoji="0" lang="en-US" sz="4000" b="1" i="0" u="none" strike="noStrike" kern="1200" cap="none" spc="0" normalizeH="0" baseline="0" noProof="0" dirty="0">
              <a:ln>
                <a:noFill/>
              </a:ln>
              <a:solidFill>
                <a:schemeClr val="accent1">
                  <a:lumMod val="20000"/>
                  <a:lumOff val="80000"/>
                </a:schemeClr>
              </a:solidFill>
              <a:effectLst/>
              <a:uLnTx/>
              <a:uFillTx/>
              <a:latin typeface="Calibri" panose="020F0502020204030204"/>
              <a:ea typeface="+mn-ea"/>
              <a:cs typeface="+mn-cs"/>
            </a:endParaRPr>
          </a:p>
        </p:txBody>
      </p:sp>
      <p:sp>
        <p:nvSpPr>
          <p:cNvPr id="44" name="TextBox 43">
            <a:extLst>
              <a:ext uri="{FF2B5EF4-FFF2-40B4-BE49-F238E27FC236}">
                <a16:creationId xmlns:a16="http://schemas.microsoft.com/office/drawing/2014/main" id="{85B77D86-DCA5-CA03-B9FF-2865A02AAFAE}"/>
              </a:ext>
            </a:extLst>
          </p:cNvPr>
          <p:cNvSpPr txBox="1"/>
          <p:nvPr/>
        </p:nvSpPr>
        <p:spPr>
          <a:xfrm>
            <a:off x="127650" y="3900679"/>
            <a:ext cx="3327296" cy="224676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az-Cyrl-AZ" sz="1400" b="0" i="0" u="none" strike="noStrike" kern="1200" cap="none" spc="0" normalizeH="0" baseline="0" noProof="0">
                <a:ln>
                  <a:noFill/>
                </a:ln>
                <a:solidFill>
                  <a:prstClr val="white">
                    <a:lumMod val="95000"/>
                  </a:prstClr>
                </a:solidFill>
                <a:effectLst/>
                <a:uLnTx/>
                <a:uFillTx/>
                <a:latin typeface="Calibri" panose="020F0502020204030204"/>
                <a:ea typeface="+mn-ea"/>
                <a:cs typeface="+mn-cs"/>
              </a:rPr>
              <a:t>У разі необхідності підтвердження повноти та узгодженості відомостей, включених до Звіту, що поданий в електронній формі, дозвільний орган направляє суб'єкту господарювання запит про надання уточнюючих відомостей через електронний кабінет користувача платформи «ЕкоСистема» та на електронну пошту, яку вказав суб'єкт господарювання у Звіті</a:t>
            </a:r>
            <a:endParaRPr kumimoji="0" lang="en-US" sz="1400" b="0" i="0" u="none" strike="noStrike" kern="1200" cap="none" spc="0" normalizeH="0" baseline="0" noProof="0" dirty="0">
              <a:ln>
                <a:noFill/>
              </a:ln>
              <a:solidFill>
                <a:prstClr val="white">
                  <a:lumMod val="95000"/>
                </a:prstClr>
              </a:solidFill>
              <a:effectLst/>
              <a:uLnTx/>
              <a:uFillTx/>
              <a:latin typeface="Calibri" panose="020F0502020204030204"/>
              <a:ea typeface="+mn-ea"/>
              <a:cs typeface="+mn-cs"/>
            </a:endParaRPr>
          </a:p>
        </p:txBody>
      </p:sp>
      <p:sp>
        <p:nvSpPr>
          <p:cNvPr id="46" name="TextBox 45">
            <a:extLst>
              <a:ext uri="{FF2B5EF4-FFF2-40B4-BE49-F238E27FC236}">
                <a16:creationId xmlns:a16="http://schemas.microsoft.com/office/drawing/2014/main" id="{70734832-D5A9-365E-1664-B0BE5188C60F}"/>
              </a:ext>
            </a:extLst>
          </p:cNvPr>
          <p:cNvSpPr txBox="1"/>
          <p:nvPr/>
        </p:nvSpPr>
        <p:spPr>
          <a:xfrm>
            <a:off x="1101617" y="3051874"/>
            <a:ext cx="1968717" cy="30777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az-Cyrl-AZ" sz="1400" b="0" i="0" u="none" strike="noStrike" kern="1200" cap="none" spc="0" normalizeH="0" baseline="0" noProof="0" dirty="0">
                <a:ln>
                  <a:noFill/>
                </a:ln>
                <a:solidFill>
                  <a:prstClr val="black"/>
                </a:solidFill>
                <a:effectLst/>
                <a:uLnTx/>
                <a:uFillTx/>
                <a:latin typeface="Calibri" panose="020F0502020204030204"/>
                <a:ea typeface="+mn-ea"/>
                <a:cs typeface="+mn-cs"/>
              </a:rPr>
              <a:t>ЗАПИТ НА УТОЧНЕННЯ</a:t>
            </a:r>
          </a:p>
        </p:txBody>
      </p:sp>
      <p:sp>
        <p:nvSpPr>
          <p:cNvPr id="48" name="TextBox 47">
            <a:extLst>
              <a:ext uri="{FF2B5EF4-FFF2-40B4-BE49-F238E27FC236}">
                <a16:creationId xmlns:a16="http://schemas.microsoft.com/office/drawing/2014/main" id="{E1636CFE-BD29-F508-AEB4-9158E60B3BBF}"/>
              </a:ext>
            </a:extLst>
          </p:cNvPr>
          <p:cNvSpPr txBox="1"/>
          <p:nvPr/>
        </p:nvSpPr>
        <p:spPr>
          <a:xfrm>
            <a:off x="4279142" y="2779378"/>
            <a:ext cx="1923248" cy="3077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uk-UA" sz="1400" b="0" i="0" u="none" strike="noStrike" kern="1200" cap="none" spc="0" normalizeH="0" baseline="0" noProof="0" dirty="0">
                <a:ln>
                  <a:noFill/>
                </a:ln>
                <a:solidFill>
                  <a:prstClr val="white"/>
                </a:solidFill>
                <a:effectLst/>
                <a:uLnTx/>
                <a:uFillTx/>
                <a:latin typeface="Calibri" panose="020F0502020204030204"/>
                <a:ea typeface="+mn-ea"/>
                <a:cs typeface="+mn-cs"/>
              </a:rPr>
              <a:t>РОЗГЛЯД ЗАПИТУ</a:t>
            </a:r>
            <a:endPar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0" name="TextBox 49">
            <a:extLst>
              <a:ext uri="{FF2B5EF4-FFF2-40B4-BE49-F238E27FC236}">
                <a16:creationId xmlns:a16="http://schemas.microsoft.com/office/drawing/2014/main" id="{374A1A98-FD27-D5FE-047B-445D079F8C66}"/>
              </a:ext>
            </a:extLst>
          </p:cNvPr>
          <p:cNvSpPr txBox="1"/>
          <p:nvPr/>
        </p:nvSpPr>
        <p:spPr>
          <a:xfrm>
            <a:off x="6921840" y="2417840"/>
            <a:ext cx="1971903"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uk-UA" sz="1200" dirty="0">
                <a:solidFill>
                  <a:srgbClr val="265454"/>
                </a:solidFill>
                <a:latin typeface="Calibri" panose="020F0502020204030204"/>
              </a:rPr>
              <a:t>ФОРМА УТОЧНЕННЯ</a:t>
            </a:r>
            <a:endParaRPr kumimoji="0" lang="en-US" sz="1200" b="0" i="0" u="none" strike="noStrike" kern="1200" cap="none" spc="0" normalizeH="0" baseline="0" noProof="0" dirty="0">
              <a:ln>
                <a:noFill/>
              </a:ln>
              <a:solidFill>
                <a:srgbClr val="265454"/>
              </a:solidFill>
              <a:effectLst/>
              <a:uLnTx/>
              <a:uFillTx/>
              <a:latin typeface="Calibri" panose="020F0502020204030204"/>
              <a:ea typeface="+mn-ea"/>
              <a:cs typeface="+mn-cs"/>
            </a:endParaRPr>
          </a:p>
        </p:txBody>
      </p:sp>
      <p:sp>
        <p:nvSpPr>
          <p:cNvPr id="57" name="Прямокутник 56">
            <a:extLst>
              <a:ext uri="{FF2B5EF4-FFF2-40B4-BE49-F238E27FC236}">
                <a16:creationId xmlns:a16="http://schemas.microsoft.com/office/drawing/2014/main" id="{85D457F7-D148-67A6-AB4E-0FA8104544CA}"/>
              </a:ext>
            </a:extLst>
          </p:cNvPr>
          <p:cNvSpPr/>
          <p:nvPr/>
        </p:nvSpPr>
        <p:spPr>
          <a:xfrm>
            <a:off x="9557886" y="1014857"/>
            <a:ext cx="2634114" cy="616702"/>
          </a:xfrm>
          <a:prstGeom prst="rect">
            <a:avLst/>
          </a:prstGeom>
          <a:solidFill>
            <a:srgbClr val="ADB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az-Cyrl-AZ" sz="1800" b="0" i="0" u="none" strike="noStrike" kern="1200" cap="none" spc="0" normalizeH="0" baseline="0" noProof="0" dirty="0">
                <a:ln>
                  <a:noFill/>
                </a:ln>
                <a:solidFill>
                  <a:prstClr val="white"/>
                </a:solidFill>
                <a:effectLst/>
                <a:uLnTx/>
                <a:uFillTx/>
                <a:latin typeface="Calibri" panose="020F0502020204030204"/>
                <a:ea typeface="+mn-ea"/>
                <a:cs typeface="+mn-cs"/>
              </a:rPr>
              <a:t>УТОЧНЕННЯ ДО ЗВІТУ</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FF0BF45E-B8D1-2739-E177-DAE6DFD62CEF}"/>
              </a:ext>
            </a:extLst>
          </p:cNvPr>
          <p:cNvSpPr txBox="1"/>
          <p:nvPr/>
        </p:nvSpPr>
        <p:spPr>
          <a:xfrm>
            <a:off x="-11228" y="-52338"/>
            <a:ext cx="12192000" cy="923330"/>
          </a:xfrm>
          <a:prstGeom prst="rect">
            <a:avLst/>
          </a:prstGeom>
          <a:noFill/>
        </p:spPr>
        <p:txBody>
          <a:bodyPr wrap="square">
            <a:spAutoFit/>
          </a:bodyPr>
          <a:lstStyle/>
          <a:p>
            <a:r>
              <a:rPr lang="ru-RU" sz="1800" dirty="0">
                <a:solidFill>
                  <a:schemeClr val="bg1"/>
                </a:solidFill>
              </a:rPr>
              <a:t>Проєкт постанови Кабінету Міністрів України «Про затвердження Порядку подання та розміщення звіту суб'єкта господарювання про дотримання умов дозволу на викиди та виконання заходів щодо здійснення контролю за дотриманням встановлених гранично допустимих викидів забруднюючих речовин»</a:t>
            </a:r>
            <a:endParaRPr lang="en-US" sz="1800" dirty="0">
              <a:solidFill>
                <a:schemeClr val="bg1"/>
              </a:solidFill>
            </a:endParaRPr>
          </a:p>
        </p:txBody>
      </p:sp>
      <p:sp>
        <p:nvSpPr>
          <p:cNvPr id="6" name="TextBox 5">
            <a:extLst>
              <a:ext uri="{FF2B5EF4-FFF2-40B4-BE49-F238E27FC236}">
                <a16:creationId xmlns:a16="http://schemas.microsoft.com/office/drawing/2014/main" id="{EAC946E6-348B-DC8D-2D8E-D7A50A2973D6}"/>
              </a:ext>
            </a:extLst>
          </p:cNvPr>
          <p:cNvSpPr txBox="1"/>
          <p:nvPr/>
        </p:nvSpPr>
        <p:spPr>
          <a:xfrm>
            <a:off x="3614342" y="3971490"/>
            <a:ext cx="3412100" cy="954107"/>
          </a:xfrm>
          <a:prstGeom prst="rect">
            <a:avLst/>
          </a:prstGeom>
          <a:noFill/>
        </p:spPr>
        <p:txBody>
          <a:bodyPr wrap="square">
            <a:spAutoFit/>
          </a:bodyPr>
          <a:lstStyle/>
          <a:p>
            <a:r>
              <a:rPr lang="ru-RU" sz="1400" dirty="0">
                <a:solidFill>
                  <a:schemeClr val="bg1"/>
                </a:solidFill>
              </a:rPr>
              <a:t>Строк надання суб'єктом господарювання </a:t>
            </a:r>
            <a:r>
              <a:rPr lang="ru-RU" sz="1400" dirty="0" err="1">
                <a:solidFill>
                  <a:schemeClr val="bg1"/>
                </a:solidFill>
              </a:rPr>
              <a:t>уточнюючих</a:t>
            </a:r>
            <a:r>
              <a:rPr lang="ru-RU" sz="1400" dirty="0">
                <a:solidFill>
                  <a:schemeClr val="bg1"/>
                </a:solidFill>
              </a:rPr>
              <a:t> відомостей становить </a:t>
            </a:r>
            <a:r>
              <a:rPr lang="ru-RU" sz="1400" dirty="0">
                <a:solidFill>
                  <a:srgbClr val="99B57D"/>
                </a:solidFill>
              </a:rPr>
              <a:t>10 робочих днів</a:t>
            </a:r>
            <a:r>
              <a:rPr lang="ru-RU" sz="1400" dirty="0">
                <a:solidFill>
                  <a:schemeClr val="bg1"/>
                </a:solidFill>
              </a:rPr>
              <a:t> з дня направлення </a:t>
            </a:r>
            <a:r>
              <a:rPr lang="ru-RU" sz="1400" dirty="0" err="1">
                <a:solidFill>
                  <a:schemeClr val="bg1"/>
                </a:solidFill>
              </a:rPr>
              <a:t>йому</a:t>
            </a:r>
            <a:r>
              <a:rPr lang="ru-RU" sz="1400" dirty="0">
                <a:solidFill>
                  <a:schemeClr val="bg1"/>
                </a:solidFill>
              </a:rPr>
              <a:t> запиту.</a:t>
            </a:r>
            <a:endParaRPr lang="en-US" sz="1400" dirty="0">
              <a:solidFill>
                <a:schemeClr val="bg1"/>
              </a:solidFill>
            </a:endParaRPr>
          </a:p>
        </p:txBody>
      </p:sp>
      <p:sp>
        <p:nvSpPr>
          <p:cNvPr id="8" name="TextBox 7">
            <a:extLst>
              <a:ext uri="{FF2B5EF4-FFF2-40B4-BE49-F238E27FC236}">
                <a16:creationId xmlns:a16="http://schemas.microsoft.com/office/drawing/2014/main" id="{E67E6705-2E6B-7D2C-816E-5D7A8BF19811}"/>
              </a:ext>
            </a:extLst>
          </p:cNvPr>
          <p:cNvSpPr txBox="1"/>
          <p:nvPr/>
        </p:nvSpPr>
        <p:spPr>
          <a:xfrm>
            <a:off x="7306198" y="3956274"/>
            <a:ext cx="4503375" cy="2031325"/>
          </a:xfrm>
          <a:prstGeom prst="rect">
            <a:avLst/>
          </a:prstGeom>
          <a:noFill/>
        </p:spPr>
        <p:txBody>
          <a:bodyPr wrap="square">
            <a:spAutoFit/>
          </a:bodyPr>
          <a:lstStyle/>
          <a:p>
            <a:r>
              <a:rPr lang="az-Cyrl-AZ" sz="1400" dirty="0">
                <a:solidFill>
                  <a:schemeClr val="bg1"/>
                </a:solidFill>
              </a:rPr>
              <a:t>Уточнюючі відомості надаються суб'єктом господарювання у </a:t>
            </a:r>
            <a:r>
              <a:rPr lang="az-Cyrl-AZ" sz="1400" dirty="0">
                <a:solidFill>
                  <a:srgbClr val="99B57D"/>
                </a:solidFill>
              </a:rPr>
              <a:t>довільній формі </a:t>
            </a:r>
            <a:r>
              <a:rPr lang="az-Cyrl-AZ" sz="1400" dirty="0">
                <a:solidFill>
                  <a:schemeClr val="bg1"/>
                </a:solidFill>
              </a:rPr>
              <a:t>із зазначенням пункту розділу Звіту, до якого вони відносяться та подаються суб'єктом господарювання через електронний кабінет користувача платформи «ЕкоСистема», якщо Звіт подано в електронній формі, або на електронну пошту чи поштову адресу дозвільного органу, якщо Звіт подано у паперовій формі.</a:t>
            </a:r>
            <a:endParaRPr lang="en-US" sz="1400" dirty="0">
              <a:solidFill>
                <a:schemeClr val="bg1"/>
              </a:solidFill>
            </a:endParaRPr>
          </a:p>
        </p:txBody>
      </p:sp>
    </p:spTree>
    <p:extLst>
      <p:ext uri="{BB962C8B-B14F-4D97-AF65-F5344CB8AC3E}">
        <p14:creationId xmlns:p14="http://schemas.microsoft.com/office/powerpoint/2010/main" val="3276949183"/>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2214</TotalTime>
  <Words>907</Words>
  <Application>Microsoft Macintosh PowerPoint</Application>
  <PresentationFormat>Широкоэкранный</PresentationFormat>
  <Paragraphs>52</Paragraphs>
  <Slides>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6</vt:i4>
      </vt:variant>
    </vt:vector>
  </HeadingPairs>
  <TitlesOfParts>
    <vt:vector size="10" baseType="lpstr">
      <vt:lpstr>Arial</vt:lpstr>
      <vt:lpstr>Calibri</vt:lpstr>
      <vt:lpstr>Calibri Light</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Khomich Liudmyla - Хоміч Людмила Вікторівна</dc:creator>
  <cp:lastModifiedBy>Microsoft Office User</cp:lastModifiedBy>
  <cp:revision>64</cp:revision>
  <dcterms:created xsi:type="dcterms:W3CDTF">2022-03-27T08:40:41Z</dcterms:created>
  <dcterms:modified xsi:type="dcterms:W3CDTF">2022-11-25T14:10:24Z</dcterms:modified>
</cp:coreProperties>
</file>