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</p:sldMasterIdLst>
  <p:notesMasterIdLst>
    <p:notesMasterId r:id="rId4"/>
  </p:notesMasterIdLst>
  <p:sldIdLst>
    <p:sldId id="776" r:id="rId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5873"/>
    <a:srgbClr val="849EAA"/>
    <a:srgbClr val="617F8D"/>
    <a:srgbClr val="465867"/>
    <a:srgbClr val="445664"/>
    <a:srgbClr val="EAEFF2"/>
    <a:srgbClr val="F2F2F2"/>
    <a:srgbClr val="D2DBE0"/>
    <a:srgbClr val="C1CFD5"/>
    <a:srgbClr val="DAE2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2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182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81B239-73DE-4584-8A3C-F70184CC45DA}" type="datetimeFigureOut">
              <a:rPr lang="uk-UA" smtClean="0"/>
              <a:pPr/>
              <a:t>18.12.2025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C8ABB-C96E-4017-8EDA-D98F81D8BC47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990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73B7CA-1826-4630-A7D1-4CD5E8341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39A963C-E5E8-4D3C-887E-3FEA9BBE9F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FAB7E3-E4D4-4E3F-9970-E1EB7B75B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71B20-5A6F-46AC-886B-303D9C9FBCAE}" type="datetime1">
              <a:rPr lang="en-GB" smtClean="0"/>
              <a:t>18/12/2025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7C3C28-80D1-45E1-8CC9-0BDC0D887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FC859B-DA59-4F02-9D86-0C23DA5BF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3C44-73C4-40A6-B664-8D45533FAA1E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81304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796F4-44E4-43AA-9EBE-1DFEA4686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0A542BC-8834-49E7-80E3-15758ACF5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D47976-A9D3-4D08-8DAC-690DF3ADF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3AC54-EA24-4D9F-B113-3B6FF1247663}" type="datetime1">
              <a:rPr lang="en-GB" smtClean="0"/>
              <a:t>18/12/2025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19F034-2676-4DC4-9A80-B13CE8F3D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DB50AE-0249-45F1-ACF9-3F5E8E49A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3C44-73C4-40A6-B664-8D45533FAA1E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1570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31F9CE-719D-4A2E-87F3-7953464690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579C773-4B3B-4620-B9A7-EC3FD94378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4A8861-01A5-4937-9986-A01A69E3D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EFF5-8AB4-4256-91D3-E77FDD8DD7AD}" type="datetime1">
              <a:rPr lang="en-GB" smtClean="0"/>
              <a:t>18/12/2025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AD8AA3-0490-4D25-BE5E-FD4E3AFF9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68D6F1-BC94-48BA-A59C-C30DFD6D7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3C44-73C4-40A6-B664-8D45533FAA1E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54000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xampp\htdocs\getsimple\theme\tms\images\top_image_980x245_4.jpg">
            <a:extLst>
              <a:ext uri="{FF2B5EF4-FFF2-40B4-BE49-F238E27FC236}">
                <a16:creationId xmlns:a16="http://schemas.microsoft.com/office/drawing/2014/main" id="{086022A6-3F4C-4B57-A412-1A936EC0D9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29124" cy="3218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D:\Job\Site\TMS\TMS rgb.jpg">
            <a:extLst>
              <a:ext uri="{FF2B5EF4-FFF2-40B4-BE49-F238E27FC236}">
                <a16:creationId xmlns:a16="http://schemas.microsoft.com/office/drawing/2014/main" id="{74C80F3C-DB84-42EE-8945-30F7DA6F7C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124" y="187994"/>
            <a:ext cx="3710353" cy="1323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Рисунок 3" descr="Cooperation partner of TS">
            <a:extLst>
              <a:ext uri="{FF2B5EF4-FFF2-40B4-BE49-F238E27FC236}">
                <a16:creationId xmlns:a16="http://schemas.microsoft.com/office/drawing/2014/main" id="{CD33803B-6C08-4A20-9986-03E0B36A24D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1124" y="324853"/>
            <a:ext cx="3352800" cy="1164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6">
            <a:extLst>
              <a:ext uri="{FF2B5EF4-FFF2-40B4-BE49-F238E27FC236}">
                <a16:creationId xmlns:a16="http://schemas.microsoft.com/office/drawing/2014/main" id="{CDF00B4A-B206-4901-818B-CDAD19BDE41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10308" y="6564731"/>
            <a:ext cx="11490570" cy="293269"/>
          </a:xfrm>
          <a:prstGeom prst="rect">
            <a:avLst/>
          </a:prstGeom>
          <a:solidFill>
            <a:srgbClr val="C0C0C0"/>
          </a:solidFill>
          <a:ln>
            <a:noFill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cs-CZ" altLang="ru-RU" sz="947" b="0"/>
          </a:p>
        </p:txBody>
      </p:sp>
      <p:sp>
        <p:nvSpPr>
          <p:cNvPr id="6" name="TextovéPole 13">
            <a:extLst>
              <a:ext uri="{FF2B5EF4-FFF2-40B4-BE49-F238E27FC236}">
                <a16:creationId xmlns:a16="http://schemas.microsoft.com/office/drawing/2014/main" id="{B10A6F46-7DD5-452A-8F5A-B0FD5193196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266724" y="6582779"/>
            <a:ext cx="1906954" cy="26731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cs-CZ" altLang="ru-RU" sz="1137">
                <a:solidFill>
                  <a:srgbClr val="16165D"/>
                </a:solidFill>
                <a:latin typeface="Arial Narrow" panose="020B0606020202030204" pitchFamily="34" charset="0"/>
              </a:rPr>
              <a:t>www.t</a:t>
            </a:r>
            <a:r>
              <a:rPr lang="en-US" altLang="ru-RU" sz="1137">
                <a:solidFill>
                  <a:srgbClr val="16165D"/>
                </a:solidFill>
                <a:latin typeface="Arial Narrow" panose="020B0606020202030204" pitchFamily="34" charset="0"/>
              </a:rPr>
              <a:t>ms-ua</a:t>
            </a:r>
            <a:r>
              <a:rPr lang="cs-CZ" altLang="ru-RU" sz="1137">
                <a:solidFill>
                  <a:srgbClr val="16165D"/>
                </a:solidFill>
                <a:latin typeface="Arial Narrow" panose="020B0606020202030204" pitchFamily="34" charset="0"/>
              </a:rPr>
              <a:t>.</a:t>
            </a:r>
            <a:r>
              <a:rPr lang="en-US" altLang="ru-RU" sz="1137">
                <a:solidFill>
                  <a:srgbClr val="16165D"/>
                </a:solidFill>
                <a:latin typeface="Arial Narrow" panose="020B0606020202030204" pitchFamily="34" charset="0"/>
              </a:rPr>
              <a:t>com</a:t>
            </a:r>
            <a:endParaRPr lang="cs-CZ" altLang="ru-RU" sz="1137">
              <a:solidFill>
                <a:srgbClr val="16165D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EEE54B62-48FC-4E01-BCB0-54574222399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10308" y="6585979"/>
            <a:ext cx="3591169" cy="267317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marL="366713" indent="-366713" defTabSz="979488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79488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79488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79488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79488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  <a:defRPr/>
            </a:pPr>
            <a:r>
              <a:rPr lang="en-US" altLang="ru-RU" sz="1137">
                <a:solidFill>
                  <a:srgbClr val="262626"/>
                </a:solidFill>
                <a:latin typeface="Arial Narrow" panose="020B0606020202030204" pitchFamily="34" charset="0"/>
              </a:rPr>
              <a:t>TMS </a:t>
            </a:r>
            <a:r>
              <a:rPr lang="ru-RU" altLang="ru-RU" sz="1137">
                <a:solidFill>
                  <a:srgbClr val="262626"/>
                </a:solidFill>
                <a:latin typeface="Arial Narrow" panose="020B0606020202030204" pitchFamily="34" charset="0"/>
              </a:rPr>
              <a:t>- </a:t>
            </a:r>
            <a:r>
              <a:rPr lang="en-US" altLang="ru-RU" sz="1137">
                <a:solidFill>
                  <a:srgbClr val="262626"/>
                </a:solidFill>
                <a:latin typeface="Arial Narrow" panose="020B0606020202030204" pitchFamily="34" charset="0"/>
              </a:rPr>
              <a:t>Cooperation partner of </a:t>
            </a:r>
            <a:r>
              <a:rPr lang="uk-UA" altLang="ru-RU" sz="1137">
                <a:solidFill>
                  <a:srgbClr val="262626"/>
                </a:solidFill>
                <a:latin typeface="Arial Narrow" panose="020B0606020202030204" pitchFamily="34" charset="0"/>
              </a:rPr>
              <a:t>TÜV SÜD</a:t>
            </a:r>
            <a:r>
              <a:rPr lang="ru-RU" altLang="ru-RU" sz="1137">
                <a:solidFill>
                  <a:srgbClr val="262626"/>
                </a:solidFill>
                <a:latin typeface="Arial Narrow" panose="020B0606020202030204" pitchFamily="34" charset="0"/>
              </a:rPr>
              <a:t> </a:t>
            </a:r>
            <a:endParaRPr lang="en-GB" altLang="ru-RU" sz="1137">
              <a:solidFill>
                <a:srgbClr val="262626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182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Gerade Verbindung 12">
            <a:extLst>
              <a:ext uri="{FF2B5EF4-FFF2-40B4-BE49-F238E27FC236}">
                <a16:creationId xmlns:a16="http://schemas.microsoft.com/office/drawing/2014/main" id="{525D2D6D-CA3D-4A41-9C67-8563D13822CD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308708" y="938463"/>
            <a:ext cx="10216662" cy="0"/>
          </a:xfrm>
          <a:prstGeom prst="line">
            <a:avLst/>
          </a:prstGeom>
          <a:noFill/>
          <a:ln w="25400" algn="ctr">
            <a:solidFill>
              <a:srgbClr val="0046A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D5CD6E02-6B24-424B-8F1A-F0D003B8304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5247" y="-3007"/>
            <a:ext cx="1551354" cy="1146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6">
            <a:extLst>
              <a:ext uri="{FF2B5EF4-FFF2-40B4-BE49-F238E27FC236}">
                <a16:creationId xmlns:a16="http://schemas.microsoft.com/office/drawing/2014/main" id="{B090314E-1F28-44AD-8ECA-3EFF91B1E43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10308" y="6581274"/>
            <a:ext cx="11490570" cy="273718"/>
          </a:xfrm>
          <a:prstGeom prst="rect">
            <a:avLst/>
          </a:prstGeom>
          <a:solidFill>
            <a:srgbClr val="C0C0C0"/>
          </a:solidFill>
          <a:ln>
            <a:noFill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cs-CZ" altLang="ru-RU" sz="947" b="0"/>
          </a:p>
        </p:txBody>
      </p:sp>
      <p:sp>
        <p:nvSpPr>
          <p:cNvPr id="6" name="TextovéPole 13">
            <a:extLst>
              <a:ext uri="{FF2B5EF4-FFF2-40B4-BE49-F238E27FC236}">
                <a16:creationId xmlns:a16="http://schemas.microsoft.com/office/drawing/2014/main" id="{B1BF2857-A064-4241-B0CB-671ADAD2D9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266724" y="6582779"/>
            <a:ext cx="1906954" cy="25269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cs-CZ" altLang="ru-RU" sz="1042">
                <a:solidFill>
                  <a:srgbClr val="16165D"/>
                </a:solidFill>
                <a:latin typeface="Arial Narrow" panose="020B0606020202030204" pitchFamily="34" charset="0"/>
              </a:rPr>
              <a:t>www.t</a:t>
            </a:r>
            <a:r>
              <a:rPr lang="en-US" altLang="ru-RU" sz="1042">
                <a:solidFill>
                  <a:srgbClr val="16165D"/>
                </a:solidFill>
                <a:latin typeface="Arial Narrow" panose="020B0606020202030204" pitchFamily="34" charset="0"/>
              </a:rPr>
              <a:t>ms-ua</a:t>
            </a:r>
            <a:r>
              <a:rPr lang="cs-CZ" altLang="ru-RU" sz="1042">
                <a:solidFill>
                  <a:srgbClr val="16165D"/>
                </a:solidFill>
                <a:latin typeface="Arial Narrow" panose="020B0606020202030204" pitchFamily="34" charset="0"/>
              </a:rPr>
              <a:t>.</a:t>
            </a:r>
            <a:r>
              <a:rPr lang="en-US" altLang="ru-RU" sz="1042">
                <a:solidFill>
                  <a:srgbClr val="16165D"/>
                </a:solidFill>
                <a:latin typeface="Arial Narrow" panose="020B0606020202030204" pitchFamily="34" charset="0"/>
              </a:rPr>
              <a:t>com</a:t>
            </a:r>
            <a:endParaRPr lang="cs-CZ" altLang="ru-RU" sz="1042">
              <a:solidFill>
                <a:srgbClr val="16165D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5C11F498-3536-4E61-90AC-B1EAA24BF40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10308" y="6585979"/>
            <a:ext cx="3425093" cy="267317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marL="366713" indent="-366713" defTabSz="979488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79488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79488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79488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79488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  <a:defRPr/>
            </a:pPr>
            <a:r>
              <a:rPr lang="en-US" altLang="ru-RU" sz="1137">
                <a:solidFill>
                  <a:srgbClr val="262626"/>
                </a:solidFill>
                <a:latin typeface="Arial Narrow" panose="020B0606020202030204" pitchFamily="34" charset="0"/>
              </a:rPr>
              <a:t>TMS </a:t>
            </a:r>
            <a:r>
              <a:rPr lang="ru-RU" altLang="ru-RU" sz="1137">
                <a:solidFill>
                  <a:srgbClr val="262626"/>
                </a:solidFill>
                <a:latin typeface="Arial Narrow" panose="020B0606020202030204" pitchFamily="34" charset="0"/>
              </a:rPr>
              <a:t>- </a:t>
            </a:r>
            <a:r>
              <a:rPr lang="en-US" altLang="ru-RU" sz="1137">
                <a:solidFill>
                  <a:srgbClr val="262626"/>
                </a:solidFill>
                <a:latin typeface="Arial Narrow" panose="020B0606020202030204" pitchFamily="34" charset="0"/>
              </a:rPr>
              <a:t>Cooperation partner of </a:t>
            </a:r>
            <a:r>
              <a:rPr lang="uk-UA" altLang="ru-RU" sz="1137">
                <a:solidFill>
                  <a:srgbClr val="262626"/>
                </a:solidFill>
                <a:latin typeface="Arial Narrow" panose="020B0606020202030204" pitchFamily="34" charset="0"/>
              </a:rPr>
              <a:t>TÜV SÜD</a:t>
            </a:r>
            <a:r>
              <a:rPr lang="ru-RU" altLang="ru-RU" sz="1137">
                <a:solidFill>
                  <a:srgbClr val="262626"/>
                </a:solidFill>
                <a:latin typeface="Arial Narrow" panose="020B0606020202030204" pitchFamily="34" charset="0"/>
              </a:rPr>
              <a:t> </a:t>
            </a:r>
            <a:endParaRPr lang="en-GB" altLang="ru-RU" sz="1137">
              <a:solidFill>
                <a:srgbClr val="262626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308708" y="188640"/>
            <a:ext cx="10217365" cy="724903"/>
          </a:xfrm>
          <a:prstGeom prst="rect">
            <a:avLst/>
          </a:prstGeom>
        </p:spPr>
        <p:txBody>
          <a:bodyPr/>
          <a:lstStyle/>
          <a:p>
            <a:r>
              <a:rPr lang="de-DE" noProof="0"/>
              <a:t>Titelmasterformat durch Klicken bearbeiten</a:t>
            </a:r>
            <a:endParaRPr lang="de-DE" noProof="0" dirty="0"/>
          </a:p>
        </p:txBody>
      </p:sp>
      <p:sp>
        <p:nvSpPr>
          <p:cNvPr id="8" name="Date Placeholder 55">
            <a:extLst>
              <a:ext uri="{FF2B5EF4-FFF2-40B4-BE49-F238E27FC236}">
                <a16:creationId xmlns:a16="http://schemas.microsoft.com/office/drawing/2014/main" id="{DC2BA3EF-C84B-4CD7-87BE-CEF080B101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079631" y="6645945"/>
            <a:ext cx="1439985" cy="159418"/>
          </a:xfrm>
          <a:prstGeom prst="rect">
            <a:avLst/>
          </a:prstGeom>
        </p:spPr>
        <p:txBody>
          <a:bodyPr vert="horz" lIns="97969" tIns="48984" rIns="97969" bIns="48984" rtlCol="0" anchor="ctr"/>
          <a:lstStyle>
            <a:lvl1pPr algn="l" eaLnBrk="1" hangingPunct="1">
              <a:defRPr sz="1042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charset="0"/>
              </a:defRPr>
            </a:lvl1pPr>
          </a:lstStyle>
          <a:p>
            <a:pPr>
              <a:defRPr/>
            </a:pPr>
            <a:fld id="{9E02BFBB-61E0-4F40-A12F-C879FF8E0C7E}" type="datetime1">
              <a:rPr lang="en-GB" smtClean="0"/>
              <a:t>18/12/2025</a:t>
            </a:fld>
            <a:endParaRPr lang="en-GB" dirty="0"/>
          </a:p>
        </p:txBody>
      </p:sp>
      <p:sp>
        <p:nvSpPr>
          <p:cNvPr id="10" name="Slide Number Placeholder 57">
            <a:extLst>
              <a:ext uri="{FF2B5EF4-FFF2-40B4-BE49-F238E27FC236}">
                <a16:creationId xmlns:a16="http://schemas.microsoft.com/office/drawing/2014/main" id="{CF84BAA1-AEB9-42DE-A7D2-3BFF4903F0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449647" y="6647447"/>
            <a:ext cx="2305538" cy="157915"/>
          </a:xfrm>
          <a:prstGeom prst="rect">
            <a:avLst/>
          </a:prstGeom>
        </p:spPr>
        <p:txBody>
          <a:bodyPr vert="horz" wrap="square" lIns="97969" tIns="48984" rIns="97969" bIns="48984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47">
                <a:solidFill>
                  <a:srgbClr val="262626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uk-UA" altLang="ru-RU"/>
              <a:t>Слайд</a:t>
            </a:r>
            <a:r>
              <a:rPr lang="en-GB" altLang="ru-RU"/>
              <a:t> </a:t>
            </a:r>
            <a:fld id="{743419E0-64AF-4690-A244-3328050366A1}" type="slidenum">
              <a:rPr lang="en-GB" altLang="ru-RU" smtClean="0"/>
              <a:pPr>
                <a:defRPr/>
              </a:pPr>
              <a:t>‹№›</a:t>
            </a:fld>
            <a:endParaRPr lang="en-GB" altLang="ru-RU"/>
          </a:p>
        </p:txBody>
      </p:sp>
    </p:spTree>
    <p:extLst>
      <p:ext uri="{BB962C8B-B14F-4D97-AF65-F5344CB8AC3E}">
        <p14:creationId xmlns:p14="http://schemas.microsoft.com/office/powerpoint/2010/main" val="14514650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3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X:\BB-GO\Marketing\03_Messen_Events\Messen_2010\1010 Exporeal\Vorträge\stk311253rkn_22.jpg">
            <a:extLst>
              <a:ext uri="{FF2B5EF4-FFF2-40B4-BE49-F238E27FC236}">
                <a16:creationId xmlns:a16="http://schemas.microsoft.com/office/drawing/2014/main" id="{5D8DB61C-A687-419B-BA8F-484677856C9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 t="891" b="891"/>
          <a:stretch>
            <a:fillRect/>
          </a:stretch>
        </p:blipFill>
        <p:spPr bwMode="auto">
          <a:xfrm>
            <a:off x="-5861" y="0"/>
            <a:ext cx="12192001" cy="68580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 Placeholder 29">
            <a:extLst>
              <a:ext uri="{FF2B5EF4-FFF2-40B4-BE49-F238E27FC236}">
                <a16:creationId xmlns:a16="http://schemas.microsoft.com/office/drawing/2014/main" id="{D722E1EF-8106-48FF-9D0E-611854C5CD2C}"/>
              </a:ext>
            </a:extLst>
          </p:cNvPr>
          <p:cNvSpPr txBox="1">
            <a:spLocks/>
          </p:cNvSpPr>
          <p:nvPr userDrawn="1"/>
        </p:nvSpPr>
        <p:spPr>
          <a:xfrm>
            <a:off x="336062" y="6605337"/>
            <a:ext cx="11519877" cy="25266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lIns="182702" tIns="73081" rIns="92813" bIns="0"/>
          <a:lstStyle>
            <a:lvl1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pPr marL="348059" indent="-348059" defTabSz="928156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GB" sz="1042" b="0" dirty="0">
              <a:solidFill>
                <a:schemeClr val="tx1">
                  <a:lumMod val="85000"/>
                  <a:lumOff val="15000"/>
                </a:schemeClr>
              </a:solidFill>
              <a:cs typeface="+mn-cs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63F1B31-6B0E-4579-BB72-A7B6A387F43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10308" y="6585979"/>
            <a:ext cx="3182816" cy="267317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 marL="366713" indent="-366713" defTabSz="979488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79488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79488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79488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79488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794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  <a:defRPr/>
            </a:pPr>
            <a:r>
              <a:rPr lang="en-US" altLang="ru-RU" sz="1042">
                <a:solidFill>
                  <a:srgbClr val="262626"/>
                </a:solidFill>
                <a:latin typeface="Arial Narrow" panose="020B0606020202030204" pitchFamily="34" charset="0"/>
              </a:rPr>
              <a:t>TMS </a:t>
            </a:r>
            <a:r>
              <a:rPr lang="ru-RU" altLang="ru-RU" sz="1042">
                <a:solidFill>
                  <a:srgbClr val="262626"/>
                </a:solidFill>
                <a:latin typeface="Arial Narrow" panose="020B0606020202030204" pitchFamily="34" charset="0"/>
              </a:rPr>
              <a:t>- </a:t>
            </a:r>
            <a:r>
              <a:rPr lang="en-US" altLang="ru-RU" sz="1042">
                <a:solidFill>
                  <a:srgbClr val="262626"/>
                </a:solidFill>
                <a:latin typeface="Arial Narrow" panose="020B0606020202030204" pitchFamily="34" charset="0"/>
              </a:rPr>
              <a:t>Cooperation </a:t>
            </a:r>
            <a:r>
              <a:rPr lang="en-US" altLang="ru-RU" sz="1137">
                <a:solidFill>
                  <a:srgbClr val="262626"/>
                </a:solidFill>
                <a:latin typeface="Arial Narrow" panose="020B0606020202030204" pitchFamily="34" charset="0"/>
              </a:rPr>
              <a:t>partner</a:t>
            </a:r>
            <a:r>
              <a:rPr lang="en-US" altLang="ru-RU" sz="1042">
                <a:solidFill>
                  <a:srgbClr val="262626"/>
                </a:solidFill>
                <a:latin typeface="Arial Narrow" panose="020B0606020202030204" pitchFamily="34" charset="0"/>
              </a:rPr>
              <a:t> of </a:t>
            </a:r>
            <a:r>
              <a:rPr lang="uk-UA" altLang="ru-RU" sz="1042">
                <a:solidFill>
                  <a:srgbClr val="262626"/>
                </a:solidFill>
                <a:latin typeface="Arial Narrow" panose="020B0606020202030204" pitchFamily="34" charset="0"/>
              </a:rPr>
              <a:t>TÜV SÜD</a:t>
            </a:r>
            <a:r>
              <a:rPr lang="ru-RU" altLang="ru-RU" sz="1042">
                <a:solidFill>
                  <a:srgbClr val="262626"/>
                </a:solidFill>
                <a:latin typeface="Arial Narrow" panose="020B0606020202030204" pitchFamily="34" charset="0"/>
              </a:rPr>
              <a:t> </a:t>
            </a:r>
            <a:endParaRPr lang="en-GB" altLang="ru-RU" sz="1042">
              <a:solidFill>
                <a:srgbClr val="262626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TextovéPole 13">
            <a:extLst>
              <a:ext uri="{FF2B5EF4-FFF2-40B4-BE49-F238E27FC236}">
                <a16:creationId xmlns:a16="http://schemas.microsoft.com/office/drawing/2014/main" id="{9DF1AF3E-BD6F-4EA7-B4A4-52D73DE60F8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266724" y="6582779"/>
            <a:ext cx="1906954" cy="25269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cs-CZ" altLang="ru-RU" sz="1042">
                <a:solidFill>
                  <a:srgbClr val="16165D"/>
                </a:solidFill>
                <a:latin typeface="Arial Narrow" panose="020B0606020202030204" pitchFamily="34" charset="0"/>
              </a:rPr>
              <a:t>www.t</a:t>
            </a:r>
            <a:r>
              <a:rPr lang="en-US" altLang="ru-RU" sz="1042">
                <a:solidFill>
                  <a:srgbClr val="16165D"/>
                </a:solidFill>
                <a:latin typeface="Arial Narrow" panose="020B0606020202030204" pitchFamily="34" charset="0"/>
              </a:rPr>
              <a:t>ms-ua</a:t>
            </a:r>
            <a:r>
              <a:rPr lang="cs-CZ" altLang="ru-RU" sz="1042">
                <a:solidFill>
                  <a:srgbClr val="16165D"/>
                </a:solidFill>
                <a:latin typeface="Arial Narrow" panose="020B0606020202030204" pitchFamily="34" charset="0"/>
              </a:rPr>
              <a:t>.</a:t>
            </a:r>
            <a:r>
              <a:rPr lang="en-US" altLang="ru-RU" sz="1042">
                <a:solidFill>
                  <a:srgbClr val="16165D"/>
                </a:solidFill>
                <a:latin typeface="Arial Narrow" panose="020B0606020202030204" pitchFamily="34" charset="0"/>
              </a:rPr>
              <a:t>com</a:t>
            </a:r>
            <a:endParaRPr lang="cs-CZ" altLang="ru-RU" sz="1042">
              <a:solidFill>
                <a:srgbClr val="16165D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480B71E-FC5C-444F-8504-D0ACBEA680A2}"/>
              </a:ext>
            </a:extLst>
          </p:cNvPr>
          <p:cNvSpPr/>
          <p:nvPr userDrawn="1"/>
        </p:nvSpPr>
        <p:spPr bwMode="auto">
          <a:xfrm>
            <a:off x="8249139" y="324853"/>
            <a:ext cx="3546231" cy="4946483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tIns="1841684"/>
          <a:lstStyle/>
          <a:p>
            <a:pPr marL="255680" indent="-166944" defTabSz="852767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ru-RU" sz="1705" b="0" dirty="0">
                <a:latin typeface="Arial Narrow" pitchFamily="34" charset="0"/>
              </a:rPr>
              <a:t>г. Киев, </a:t>
            </a:r>
          </a:p>
          <a:p>
            <a:pPr marL="255680" defTabSz="852767">
              <a:defRPr/>
            </a:pPr>
            <a:r>
              <a:rPr lang="ru-RU" sz="1705" b="0" dirty="0">
                <a:latin typeface="Arial Narrow" pitchFamily="34" charset="0"/>
              </a:rPr>
              <a:t>ул. Жилянская 50б</a:t>
            </a:r>
          </a:p>
          <a:p>
            <a:pPr marL="255680" defTabSz="852767">
              <a:defRPr/>
            </a:pPr>
            <a:r>
              <a:rPr lang="ru-RU" sz="1705" b="0" dirty="0">
                <a:latin typeface="Arial Narrow" pitchFamily="34" charset="0"/>
              </a:rPr>
              <a:t>Т: +380 </a:t>
            </a:r>
            <a:r>
              <a:rPr lang="en-US" sz="1705" b="0" dirty="0">
                <a:latin typeface="Arial Narrow" pitchFamily="34" charset="0"/>
              </a:rPr>
              <a:t>44</a:t>
            </a:r>
            <a:r>
              <a:rPr lang="ru-RU" sz="1705" b="0" dirty="0">
                <a:latin typeface="Arial Narrow" pitchFamily="34" charset="0"/>
              </a:rPr>
              <a:t> </a:t>
            </a:r>
            <a:r>
              <a:rPr lang="en-US" sz="1705" b="0" dirty="0">
                <a:latin typeface="Arial Narrow" pitchFamily="34" charset="0"/>
              </a:rPr>
              <a:t>495 7683</a:t>
            </a:r>
            <a:endParaRPr lang="ru-RU" sz="1705" b="0" dirty="0">
              <a:latin typeface="Arial Narrow" pitchFamily="34" charset="0"/>
            </a:endParaRPr>
          </a:p>
          <a:p>
            <a:pPr marL="255680" defTabSz="852767">
              <a:spcAft>
                <a:spcPts val="568"/>
              </a:spcAft>
              <a:defRPr/>
            </a:pPr>
            <a:r>
              <a:rPr lang="ru-RU" sz="1705" b="0" dirty="0">
                <a:latin typeface="Arial Narrow" pitchFamily="34" charset="0"/>
              </a:rPr>
              <a:t>Ф: +380 44 495 7684</a:t>
            </a:r>
          </a:p>
          <a:p>
            <a:pPr marL="255680" indent="-166944" defTabSz="852767">
              <a:buFont typeface="Wingdings" pitchFamily="2" charset="2"/>
              <a:buChar char="§"/>
              <a:defRPr/>
            </a:pPr>
            <a:r>
              <a:rPr lang="ru-RU" sz="1705" b="0" dirty="0">
                <a:latin typeface="Arial Narrow" pitchFamily="34" charset="0"/>
              </a:rPr>
              <a:t>г. Донецк, </a:t>
            </a:r>
          </a:p>
          <a:p>
            <a:pPr marL="255680" defTabSz="852767">
              <a:defRPr/>
            </a:pPr>
            <a:r>
              <a:rPr lang="ru-RU" sz="1705" b="0" dirty="0">
                <a:latin typeface="Arial Narrow" pitchFamily="34" charset="0"/>
              </a:rPr>
              <a:t>ул. </a:t>
            </a:r>
            <a:r>
              <a:rPr lang="uk-UA" sz="1705" b="0" dirty="0">
                <a:latin typeface="Arial Narrow" pitchFamily="34" charset="0"/>
              </a:rPr>
              <a:t>Артема</a:t>
            </a:r>
            <a:r>
              <a:rPr lang="ru-RU" sz="1705" b="0" dirty="0">
                <a:latin typeface="Arial Narrow" pitchFamily="34" charset="0"/>
              </a:rPr>
              <a:t> 51а, офис 908</a:t>
            </a:r>
          </a:p>
          <a:p>
            <a:pPr marL="255680" defTabSz="852767">
              <a:defRPr/>
            </a:pPr>
            <a:r>
              <a:rPr lang="ru-RU" sz="1705" b="0" dirty="0">
                <a:latin typeface="Arial Narrow" pitchFamily="34" charset="0"/>
              </a:rPr>
              <a:t>Т: +380 </a:t>
            </a:r>
            <a:r>
              <a:rPr lang="uk-UA" sz="1705" b="0" dirty="0">
                <a:latin typeface="Arial Narrow" pitchFamily="34" charset="0"/>
              </a:rPr>
              <a:t>62</a:t>
            </a:r>
            <a:r>
              <a:rPr lang="ru-RU" sz="1705" b="0" dirty="0">
                <a:latin typeface="Arial Narrow" pitchFamily="34" charset="0"/>
              </a:rPr>
              <a:t> 210 4523</a:t>
            </a:r>
          </a:p>
          <a:p>
            <a:pPr marL="255680" defTabSz="852767">
              <a:spcAft>
                <a:spcPts val="1137"/>
              </a:spcAft>
              <a:defRPr/>
            </a:pPr>
            <a:r>
              <a:rPr lang="ru-RU" sz="1705" b="0" dirty="0">
                <a:latin typeface="Arial Narrow" pitchFamily="34" charset="0"/>
              </a:rPr>
              <a:t>Ф: +380 62 210 4523</a:t>
            </a:r>
          </a:p>
          <a:p>
            <a:pPr marL="255680" defTabSz="852767">
              <a:defRPr/>
            </a:pPr>
            <a:r>
              <a:rPr lang="en-US" sz="1705" u="sng" dirty="0">
                <a:solidFill>
                  <a:schemeClr val="accent2"/>
                </a:solidFill>
                <a:latin typeface="Arial Narrow" pitchFamily="34" charset="0"/>
              </a:rPr>
              <a:t>info@tms-ua.com</a:t>
            </a:r>
          </a:p>
          <a:p>
            <a:pPr marL="255680" defTabSz="852767">
              <a:defRPr/>
            </a:pPr>
            <a:r>
              <a:rPr lang="en-US" sz="1705" u="sng" dirty="0">
                <a:solidFill>
                  <a:schemeClr val="accent2"/>
                </a:solidFill>
                <a:latin typeface="Arial Narrow" pitchFamily="34" charset="0"/>
              </a:rPr>
              <a:t>www.tms-ua.com</a:t>
            </a:r>
            <a:r>
              <a:rPr lang="ru-RU" sz="1705" dirty="0">
                <a:solidFill>
                  <a:schemeClr val="accent2"/>
                </a:solidFill>
                <a:latin typeface="Arial Narrow" pitchFamily="34" charset="0"/>
              </a:rPr>
              <a:t> </a:t>
            </a:r>
            <a:endParaRPr lang="en-US" sz="1705" dirty="0">
              <a:solidFill>
                <a:schemeClr val="accent2"/>
              </a:solidFill>
              <a:latin typeface="Arial Narrow" pitchFamily="34" charset="0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954CB035-EA33-4735-8479-8D6CE7FDF9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447" y="497807"/>
            <a:ext cx="2989385" cy="955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Date Placeholder 55">
            <a:extLst>
              <a:ext uri="{FF2B5EF4-FFF2-40B4-BE49-F238E27FC236}">
                <a16:creationId xmlns:a16="http://schemas.microsoft.com/office/drawing/2014/main" id="{1D5ABB35-02EF-4549-8CB9-011CFBE31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92417" y="6670007"/>
            <a:ext cx="1439984" cy="160922"/>
          </a:xfrm>
          <a:prstGeom prst="rect">
            <a:avLst/>
          </a:prstGeom>
        </p:spPr>
        <p:txBody>
          <a:bodyPr vert="horz" lIns="97969" tIns="48984" rIns="97969" bIns="48984" rtlCol="0" anchor="ctr"/>
          <a:lstStyle>
            <a:lvl1pPr algn="l" eaLnBrk="1" hangingPunct="1">
              <a:defRPr sz="1042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charset="0"/>
              </a:defRPr>
            </a:lvl1pPr>
          </a:lstStyle>
          <a:p>
            <a:pPr>
              <a:defRPr/>
            </a:pPr>
            <a:fld id="{06081EEB-C411-4656-89FD-A1DF6BC384EC}" type="datetime1">
              <a:rPr lang="en-GB" smtClean="0"/>
              <a:t>18/12/2025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4627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51ABAE-3901-4F12-8764-976D281B3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ECA6B1-CF66-48A8-9ACD-F8BBD5D28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AE0D607-245E-41E1-BFAB-97305C501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5A19-4C35-4EAA-B9CA-FA1DCF35963B}" type="datetime1">
              <a:rPr lang="en-GB" smtClean="0"/>
              <a:t>18/12/2025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1FB888-F5D8-47D8-A695-C42F3F555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FC5F7F-50F6-4BFB-AEEC-C0638F304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3C44-73C4-40A6-B664-8D45533FAA1E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5584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744301-B300-417E-9DBA-85946F7B7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A16055-2D2C-468D-96E3-64C23F576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EF186F-62AC-4FFC-83DE-A86F73629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C1018-7A7C-469D-8AF9-BDE2F0776053}" type="datetime1">
              <a:rPr lang="en-GB" smtClean="0"/>
              <a:t>18/12/2025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8FFFCA-25A7-4975-8D22-EF2735AF5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09BDC2D-A812-4291-9CAD-665207618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3C44-73C4-40A6-B664-8D45533FAA1E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19292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7DA0BB-ACBE-46F3-9D91-85E72921F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CB1D14-F404-466D-8DFD-77C68A87FF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6CC9F9-D8CF-48D5-9497-10A920C608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A16C679-0272-468C-B07C-7B701D1B1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6E446-16EC-4A00-BEEA-DE2062D29E6B}" type="datetime1">
              <a:rPr lang="en-GB" smtClean="0"/>
              <a:t>18/12/2025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1C494CD-4ECE-415B-A516-7147174A9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442486F-AC6F-4667-96BB-89E3AD799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3C44-73C4-40A6-B664-8D45533FAA1E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16506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1EFA9A-6821-434F-88FF-A88331E2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9EB35B-D216-444E-BD52-A13D0B84F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AE5B901-16D4-420F-964E-4D2425DD2E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1B613E0-CE54-4EB3-94C2-D310D6C31B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737678F-9C7E-41C3-86D4-4CB5A3A540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B51A4E4-558F-4E4F-AE66-921208BB8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8C307-3C34-4B2E-AF2F-9C4BE6A409C5}" type="datetime1">
              <a:rPr lang="en-GB" smtClean="0"/>
              <a:t>18/12/2025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8C88896-5159-4FEB-84CF-0EC2B46F2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29BAB7A-84E9-4479-8AD2-DD074BC7E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3C44-73C4-40A6-B664-8D45533FAA1E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38286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8580C2-A852-4A84-8100-0EF137546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0A351E8-E37C-4428-9AFC-7105B2785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BB80B-D387-4369-9880-77C2903CE321}" type="datetime1">
              <a:rPr lang="en-GB" smtClean="0"/>
              <a:t>18/12/2025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70F7CC-8F7A-445D-A46A-F9ADB0492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8AC1948-4786-4222-A538-09A828446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3C44-73C4-40A6-B664-8D45533FAA1E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66417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E5BC36A-FEB4-4B6B-A8A0-58D451D21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D144-B003-4C43-9231-6457A1DD908C}" type="datetime1">
              <a:rPr lang="en-GB" smtClean="0"/>
              <a:t>18/12/2025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C487C0B-4327-492E-9646-D6FA6B5C4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E9FACB7-FE8F-4240-A29F-E5860ABA3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3C44-73C4-40A6-B664-8D45533FAA1E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95979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AEEBB-D022-4967-8A47-FB9601648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049DA0-B2F6-4EA9-A8FB-4C4099357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A4CFA9F-1D08-4456-ABBB-C8E89134F6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4C21F43-2F7C-4C4D-9492-361909B71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AE911-B813-4F06-B14D-C768BC5C4CC5}" type="datetime1">
              <a:rPr lang="en-GB" smtClean="0"/>
              <a:t>18/12/2025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3EDFB5C-6A91-4008-8861-D7B900B15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387C49-7FAC-46C6-B7C7-F53F069BC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3C44-73C4-40A6-B664-8D45533FAA1E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04988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85124F-60AF-46D9-A139-9A98CF6A3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9231538-B220-454B-91A1-53AB648786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98A5C83-7885-49CF-B760-496AA1899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C59A9FA-F5D2-486A-849D-F88628CC1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050C-DD33-4E11-B04A-258C68C2BEBD}" type="datetime1">
              <a:rPr lang="en-GB" smtClean="0"/>
              <a:t>18/12/2025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1FBD853-1B9B-46BC-828C-6724A1C59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557541-F4B4-4939-80FE-3C7A2F6DD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3C44-73C4-40A6-B664-8D45533FAA1E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2550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EAFDE7-27AD-471C-99FA-09901979B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ABF78C9-5472-4EBB-A4A9-21451C7D8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BE53C3-DC60-4689-871D-979C8A214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B008D-B1B1-482D-8FFB-C5B80ED52F41}" type="datetime1">
              <a:rPr lang="en-GB" smtClean="0"/>
              <a:t>18/12/2025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E8FD61-EC38-456B-A0D0-450D6B5741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B05AFE-B4D3-499A-86D9-03CE47317B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73C44-73C4-40A6-B664-8D45533FAA1E}" type="slidenum">
              <a:rPr lang="x-none" smtClean="0"/>
              <a:pPr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2857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0544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hf hdr="0" ftr="0"/>
  <p:txStyles>
    <p:titleStyle>
      <a:lvl1pPr algn="l" defTabSz="927967" rtl="0" eaLnBrk="0" fontAlgn="base" hangingPunct="0">
        <a:spcBef>
          <a:spcPct val="0"/>
        </a:spcBef>
        <a:spcAft>
          <a:spcPct val="0"/>
        </a:spcAft>
        <a:defRPr sz="1895">
          <a:solidFill>
            <a:schemeClr val="bg1"/>
          </a:solidFill>
          <a:latin typeface="Arial" charset="0"/>
          <a:ea typeface="+mj-ea"/>
          <a:cs typeface="+mj-cs"/>
        </a:defRPr>
      </a:lvl1pPr>
      <a:lvl2pPr algn="l" defTabSz="927967" rtl="0" eaLnBrk="0" fontAlgn="base" hangingPunct="0">
        <a:spcBef>
          <a:spcPct val="0"/>
        </a:spcBef>
        <a:spcAft>
          <a:spcPct val="0"/>
        </a:spcAft>
        <a:defRPr sz="1895">
          <a:solidFill>
            <a:schemeClr val="bg1"/>
          </a:solidFill>
          <a:latin typeface="Arial" charset="0"/>
        </a:defRPr>
      </a:lvl2pPr>
      <a:lvl3pPr algn="l" defTabSz="927967" rtl="0" eaLnBrk="0" fontAlgn="base" hangingPunct="0">
        <a:spcBef>
          <a:spcPct val="0"/>
        </a:spcBef>
        <a:spcAft>
          <a:spcPct val="0"/>
        </a:spcAft>
        <a:defRPr sz="1895">
          <a:solidFill>
            <a:schemeClr val="bg1"/>
          </a:solidFill>
          <a:latin typeface="Arial" charset="0"/>
        </a:defRPr>
      </a:lvl3pPr>
      <a:lvl4pPr algn="l" defTabSz="927967" rtl="0" eaLnBrk="0" fontAlgn="base" hangingPunct="0">
        <a:spcBef>
          <a:spcPct val="0"/>
        </a:spcBef>
        <a:spcAft>
          <a:spcPct val="0"/>
        </a:spcAft>
        <a:defRPr sz="1895">
          <a:solidFill>
            <a:schemeClr val="bg1"/>
          </a:solidFill>
          <a:latin typeface="Arial" charset="0"/>
        </a:defRPr>
      </a:lvl4pPr>
      <a:lvl5pPr algn="l" defTabSz="927967" rtl="0" eaLnBrk="0" fontAlgn="base" hangingPunct="0">
        <a:spcBef>
          <a:spcPct val="0"/>
        </a:spcBef>
        <a:spcAft>
          <a:spcPct val="0"/>
        </a:spcAft>
        <a:defRPr sz="1895">
          <a:solidFill>
            <a:schemeClr val="bg1"/>
          </a:solidFill>
          <a:latin typeface="Arial" charset="0"/>
        </a:defRPr>
      </a:lvl5pPr>
      <a:lvl6pPr marL="433151" algn="l" defTabSz="927967" rtl="0" fontAlgn="base">
        <a:spcBef>
          <a:spcPct val="0"/>
        </a:spcBef>
        <a:spcAft>
          <a:spcPct val="0"/>
        </a:spcAft>
        <a:defRPr sz="1895">
          <a:solidFill>
            <a:schemeClr val="bg1"/>
          </a:solidFill>
          <a:latin typeface="Arial" charset="0"/>
        </a:defRPr>
      </a:lvl6pPr>
      <a:lvl7pPr marL="866303" algn="l" defTabSz="927967" rtl="0" fontAlgn="base">
        <a:spcBef>
          <a:spcPct val="0"/>
        </a:spcBef>
        <a:spcAft>
          <a:spcPct val="0"/>
        </a:spcAft>
        <a:defRPr sz="1895">
          <a:solidFill>
            <a:schemeClr val="bg1"/>
          </a:solidFill>
          <a:latin typeface="Arial" charset="0"/>
        </a:defRPr>
      </a:lvl7pPr>
      <a:lvl8pPr marL="1299454" algn="l" defTabSz="927967" rtl="0" fontAlgn="base">
        <a:spcBef>
          <a:spcPct val="0"/>
        </a:spcBef>
        <a:spcAft>
          <a:spcPct val="0"/>
        </a:spcAft>
        <a:defRPr sz="1895">
          <a:solidFill>
            <a:schemeClr val="bg1"/>
          </a:solidFill>
          <a:latin typeface="Arial" charset="0"/>
        </a:defRPr>
      </a:lvl8pPr>
      <a:lvl9pPr marL="1732605" algn="l" defTabSz="927967" rtl="0" fontAlgn="base">
        <a:spcBef>
          <a:spcPct val="0"/>
        </a:spcBef>
        <a:spcAft>
          <a:spcPct val="0"/>
        </a:spcAft>
        <a:defRPr sz="1895">
          <a:solidFill>
            <a:schemeClr val="bg1"/>
          </a:solidFill>
          <a:latin typeface="Arial" charset="0"/>
        </a:defRPr>
      </a:lvl9pPr>
    </p:titleStyle>
    <p:bodyStyle>
      <a:lvl1pPr marL="347424" indent="-347424" algn="l" defTabSz="927967" rtl="0" eaLnBrk="0" fontAlgn="base" hangingPunct="0">
        <a:spcBef>
          <a:spcPct val="20000"/>
        </a:spcBef>
        <a:spcAft>
          <a:spcPct val="0"/>
        </a:spcAft>
        <a:buChar char="•"/>
        <a:defRPr sz="2179">
          <a:solidFill>
            <a:schemeClr val="tx1"/>
          </a:solidFill>
          <a:latin typeface="Arial" charset="0"/>
          <a:ea typeface="+mn-ea"/>
          <a:cs typeface="+mn-cs"/>
        </a:defRPr>
      </a:lvl1pPr>
      <a:lvl2pPr marL="753503" indent="-288768" algn="l" defTabSz="927967" rtl="0" eaLnBrk="0" fontAlgn="base" hangingPunct="0">
        <a:spcBef>
          <a:spcPct val="20000"/>
        </a:spcBef>
        <a:spcAft>
          <a:spcPct val="0"/>
        </a:spcAft>
        <a:buChar char="–"/>
        <a:defRPr sz="2179">
          <a:solidFill>
            <a:schemeClr val="tx1"/>
          </a:solidFill>
          <a:latin typeface="Arial" charset="0"/>
        </a:defRPr>
      </a:lvl2pPr>
      <a:lvl3pPr marL="1159583" indent="-231616" algn="l" defTabSz="927967" rtl="0" eaLnBrk="0" fontAlgn="base" hangingPunct="0">
        <a:spcBef>
          <a:spcPct val="20000"/>
        </a:spcBef>
        <a:spcAft>
          <a:spcPct val="0"/>
        </a:spcAft>
        <a:buChar char="•"/>
        <a:defRPr sz="2179">
          <a:solidFill>
            <a:schemeClr val="tx1"/>
          </a:solidFill>
          <a:latin typeface="Arial" charset="0"/>
        </a:defRPr>
      </a:lvl3pPr>
      <a:lvl4pPr marL="1624317" indent="-231616" algn="l" defTabSz="927967" rtl="0" eaLnBrk="0" fontAlgn="base" hangingPunct="0">
        <a:spcBef>
          <a:spcPct val="20000"/>
        </a:spcBef>
        <a:spcAft>
          <a:spcPct val="0"/>
        </a:spcAft>
        <a:buChar char="–"/>
        <a:defRPr sz="2179">
          <a:solidFill>
            <a:schemeClr val="tx1"/>
          </a:solidFill>
          <a:latin typeface="Arial" charset="0"/>
        </a:defRPr>
      </a:lvl4pPr>
      <a:lvl5pPr marL="2089053" indent="-233120" algn="l" defTabSz="927967" rtl="0" eaLnBrk="0" fontAlgn="base" hangingPunct="0">
        <a:spcBef>
          <a:spcPct val="20000"/>
        </a:spcBef>
        <a:spcAft>
          <a:spcPct val="0"/>
        </a:spcAft>
        <a:buChar char="»"/>
        <a:defRPr sz="2179">
          <a:solidFill>
            <a:schemeClr val="tx1"/>
          </a:solidFill>
          <a:latin typeface="Arial" charset="0"/>
        </a:defRPr>
      </a:lvl5pPr>
      <a:lvl6pPr marL="2522204" indent="-233120" algn="l" defTabSz="927967" rtl="0" fontAlgn="base">
        <a:spcBef>
          <a:spcPct val="20000"/>
        </a:spcBef>
        <a:spcAft>
          <a:spcPct val="0"/>
        </a:spcAft>
        <a:buChar char="»"/>
        <a:defRPr sz="2179">
          <a:solidFill>
            <a:schemeClr val="tx1"/>
          </a:solidFill>
          <a:latin typeface="+mn-lt"/>
        </a:defRPr>
      </a:lvl6pPr>
      <a:lvl7pPr marL="2955356" indent="-233120" algn="l" defTabSz="927967" rtl="0" fontAlgn="base">
        <a:spcBef>
          <a:spcPct val="20000"/>
        </a:spcBef>
        <a:spcAft>
          <a:spcPct val="0"/>
        </a:spcAft>
        <a:buChar char="»"/>
        <a:defRPr sz="2179">
          <a:solidFill>
            <a:schemeClr val="tx1"/>
          </a:solidFill>
          <a:latin typeface="+mn-lt"/>
        </a:defRPr>
      </a:lvl7pPr>
      <a:lvl8pPr marL="3388507" indent="-233120" algn="l" defTabSz="927967" rtl="0" fontAlgn="base">
        <a:spcBef>
          <a:spcPct val="20000"/>
        </a:spcBef>
        <a:spcAft>
          <a:spcPct val="0"/>
        </a:spcAft>
        <a:buChar char="»"/>
        <a:defRPr sz="2179">
          <a:solidFill>
            <a:schemeClr val="tx1"/>
          </a:solidFill>
          <a:latin typeface="+mn-lt"/>
        </a:defRPr>
      </a:lvl8pPr>
      <a:lvl9pPr marL="3821658" indent="-233120" algn="l" defTabSz="927967" rtl="0" fontAlgn="base">
        <a:spcBef>
          <a:spcPct val="20000"/>
        </a:spcBef>
        <a:spcAft>
          <a:spcPct val="0"/>
        </a:spcAft>
        <a:buChar char="»"/>
        <a:defRPr sz="2179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866303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1pPr>
      <a:lvl2pPr marL="433151" algn="l" defTabSz="866303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2pPr>
      <a:lvl3pPr marL="866303" algn="l" defTabSz="866303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3pPr>
      <a:lvl4pPr marL="1299454" algn="l" defTabSz="866303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4pPr>
      <a:lvl5pPr marL="1732605" algn="l" defTabSz="866303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5pPr>
      <a:lvl6pPr marL="2165756" algn="l" defTabSz="866303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6pPr>
      <a:lvl7pPr marL="2598908" algn="l" defTabSz="866303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7pPr>
      <a:lvl8pPr marL="3032059" algn="l" defTabSz="866303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8pPr>
      <a:lvl9pPr marL="3465210" algn="l" defTabSz="866303" rtl="0" eaLnBrk="1" latinLnBrk="0" hangingPunct="1">
        <a:defRPr sz="17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2ACE9454-3D7E-48A1-8894-442AD579FE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7175" y="6463631"/>
            <a:ext cx="2743200" cy="365125"/>
          </a:xfrm>
        </p:spPr>
        <p:txBody>
          <a:bodyPr/>
          <a:lstStyle/>
          <a:p>
            <a:fld id="{C39CC84F-E0D8-4F4F-9915-2B96D61129DF}" type="datetime1">
              <a:rPr lang="en-GB" smtClean="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18/12/2025</a:t>
            </a:fld>
            <a:endParaRPr lang="x-none" dirty="0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Picture 2" descr="D:\Job\Site\TMS\TMS rgb.jpg">
            <a:extLst>
              <a:ext uri="{FF2B5EF4-FFF2-40B4-BE49-F238E27FC236}">
                <a16:creationId xmlns:a16="http://schemas.microsoft.com/office/drawing/2014/main" id="{5AD664C8-4C64-4A6C-A67E-D5233ED490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961" y="82191"/>
            <a:ext cx="1242983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D1DD9FBD-8133-4822-BE8E-BFDC0CA26A2E}"/>
              </a:ext>
            </a:extLst>
          </p:cNvPr>
          <p:cNvSpPr/>
          <p:nvPr/>
        </p:nvSpPr>
        <p:spPr>
          <a:xfrm>
            <a:off x="10416599" y="107650"/>
            <a:ext cx="1714375" cy="993565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latin typeface="Century Gothic" panose="020B0502020202020204" pitchFamily="34" charset="0"/>
            </a:endParaRPr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EB84D99-4FCA-48FE-89B4-2ADBEE614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87774" y="6427238"/>
            <a:ext cx="2743200" cy="365125"/>
          </a:xfrm>
        </p:spPr>
        <p:txBody>
          <a:bodyPr/>
          <a:lstStyle/>
          <a:p>
            <a:fld id="{F0673C44-73C4-40A6-B664-8D45533FAA1E}" type="slidenum">
              <a:rPr lang="x-none" sz="2200" b="1" smtClean="0">
                <a:latin typeface="Century Gothic" panose="020B0502020202020204" pitchFamily="34" charset="0"/>
              </a:rPr>
              <a:pPr/>
              <a:t>1</a:t>
            </a:fld>
            <a:endParaRPr lang="x-none" sz="2200" b="1">
              <a:latin typeface="Century Gothic" panose="020B0502020202020204" pitchFamily="34" charset="0"/>
            </a:endParaRPr>
          </a:p>
        </p:txBody>
      </p:sp>
      <p:sp>
        <p:nvSpPr>
          <p:cNvPr id="7" name="TextovéPole 13">
            <a:extLst>
              <a:ext uri="{FF2B5EF4-FFF2-40B4-BE49-F238E27FC236}">
                <a16:creationId xmlns:a16="http://schemas.microsoft.com/office/drawing/2014/main" id="{C46543F4-C2B9-4F94-BE94-10A25764B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7411" y="6473433"/>
            <a:ext cx="1717179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</a:rPr>
              <a:t>www.t</a:t>
            </a:r>
            <a:r>
              <a:rPr kumimoji="0" lang="en-US" altLang="ru-RU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</a:rPr>
              <a:t>ms.ua</a:t>
            </a:r>
            <a:endParaRPr kumimoji="0" lang="cs-CZ" altLang="ru-RU" sz="1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B897834F-6E98-4429-B4D3-84DA869E6566}"/>
              </a:ext>
            </a:extLst>
          </p:cNvPr>
          <p:cNvSpPr txBox="1">
            <a:spLocks/>
          </p:cNvSpPr>
          <p:nvPr/>
        </p:nvSpPr>
        <p:spPr>
          <a:xfrm>
            <a:off x="231034" y="65637"/>
            <a:ext cx="9918411" cy="76600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800" b="1" dirty="0">
                <a:solidFill>
                  <a:srgbClr val="355873"/>
                </a:solidFill>
                <a:latin typeface="Century Gothic" panose="020B0502020202020204" pitchFamily="34" charset="0"/>
              </a:rPr>
              <a:t>ДОРОЖНЯ КАРТА ВПРОВАДЖЕННЯ </a:t>
            </a:r>
          </a:p>
        </p:txBody>
      </p:sp>
      <p:graphicFrame>
        <p:nvGraphicFramePr>
          <p:cNvPr id="11" name="Таблиця 10">
            <a:extLst>
              <a:ext uri="{FF2B5EF4-FFF2-40B4-BE49-F238E27FC236}">
                <a16:creationId xmlns:a16="http://schemas.microsoft.com/office/drawing/2014/main" id="{A2DD7B86-A418-66A8-826C-66EA297B63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620753"/>
              </p:ext>
            </p:extLst>
          </p:nvPr>
        </p:nvGraphicFramePr>
        <p:xfrm>
          <a:off x="0" y="689403"/>
          <a:ext cx="12181068" cy="5967324"/>
        </p:xfrm>
        <a:graphic>
          <a:graphicData uri="http://schemas.openxmlformats.org/drawingml/2006/table">
            <a:tbl>
              <a:tblPr/>
              <a:tblGrid>
                <a:gridCol w="288000">
                  <a:extLst>
                    <a:ext uri="{9D8B030D-6E8A-4147-A177-3AD203B41FA5}">
                      <a16:colId xmlns:a16="http://schemas.microsoft.com/office/drawing/2014/main" val="4250705043"/>
                    </a:ext>
                  </a:extLst>
                </a:gridCol>
                <a:gridCol w="4356000">
                  <a:extLst>
                    <a:ext uri="{9D8B030D-6E8A-4147-A177-3AD203B41FA5}">
                      <a16:colId xmlns:a16="http://schemas.microsoft.com/office/drawing/2014/main" val="3139014501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218576594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428998473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406534771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81919935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05499723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9679173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15946194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02727543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97506698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53974909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0466896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0276543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28058560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51695307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76335912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96704447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456916521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16601323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83081573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67763861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71479100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73479860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412101890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33425587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64590967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76377391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18713819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91758575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4790496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29406472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44079188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2220351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12808893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51398677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09065257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37491181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53861973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9746857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94022318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418036840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53532183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01182853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36979265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72275792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56841706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404037089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79527121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892931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01841424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09852970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53288223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58679615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08223492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87552612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98039878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88452490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46926866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83599609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04769879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84716164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423098134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72235009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12482129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25251701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03109207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34022633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4683823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40811601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30941533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3846449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31988334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69569601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97071842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08434011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24934183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84442043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16308271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67466833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86048171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73978641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11573287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06687107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19030141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132870431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67388839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56119056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84333658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7683323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90277551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59572423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06190719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45819902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68431614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05078567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25619668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47682971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61395812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73164632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57443702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07976085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07483419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23167588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46309477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49078481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421998258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83257313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63464539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17306743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098320581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76216534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402115509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65178116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45839284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08383134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87237585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56910044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65989245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41972767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4373440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860613531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51693873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82308976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84586978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71317740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83985615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30411009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69917590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54181788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4984416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80275483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81710566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19906686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44797123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88432723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90637246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025369011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46333129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50057052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68331335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14080253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595483751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61183686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66420082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6566061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20851517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99857012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010807061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32215683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90564162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59891295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07105714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364819491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9971228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78420672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23943094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22925493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12099211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61384099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61941781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36286589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96499278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42806479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814412111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02318313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90738178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02761266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16047457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701939971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009191901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1544248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16518187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77452959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53062434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50251909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18094355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32821527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5786967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75708155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95300639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66902413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947006901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43639889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84641531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32545607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83901925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41170629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85655540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326812631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42194867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73746712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26470731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3894869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67817931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72383754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01646533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29461335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81711453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4592323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39981057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41463131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837347518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46317484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86419591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769276271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5174846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86844927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14199381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47641174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66797142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22518557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160742024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38246902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71700754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998541112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43714364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214231096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866171023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2169065829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49406157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74520247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3438716620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058999215"/>
                    </a:ext>
                  </a:extLst>
                </a:gridCol>
                <a:gridCol w="31194">
                  <a:extLst>
                    <a:ext uri="{9D8B030D-6E8A-4147-A177-3AD203B41FA5}">
                      <a16:colId xmlns:a16="http://schemas.microsoft.com/office/drawing/2014/main" val="13223159"/>
                    </a:ext>
                  </a:extLst>
                </a:gridCol>
              </a:tblGrid>
              <a:tr h="227226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№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ЗАВДАННЯ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ПЕРІОД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1"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 dirty="0">
                          <a:solidFill>
                            <a:srgbClr val="849EAA"/>
                          </a:solidFill>
                          <a:effectLst/>
                          <a:latin typeface="Century Gothic" panose="020B0502020202020204" pitchFamily="34" charset="0"/>
                        </a:rPr>
                        <a:t>ЛЮТИЙ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1"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 dirty="0">
                          <a:solidFill>
                            <a:srgbClr val="849EAA"/>
                          </a:solidFill>
                          <a:effectLst/>
                          <a:latin typeface="Century Gothic" panose="020B0502020202020204" pitchFamily="34" charset="0"/>
                        </a:rPr>
                        <a:t>БЕРЕЗЕНЬ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0"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 dirty="0">
                          <a:solidFill>
                            <a:srgbClr val="849EAA"/>
                          </a:solidFill>
                          <a:effectLst/>
                          <a:latin typeface="Century Gothic" panose="020B0502020202020204" pitchFamily="34" charset="0"/>
                        </a:rPr>
                        <a:t>КВІТЕНЬ</a:t>
                      </a: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0"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 dirty="0">
                          <a:solidFill>
                            <a:srgbClr val="849EAA"/>
                          </a:solidFill>
                          <a:effectLst/>
                          <a:latin typeface="Century Gothic" panose="020B0502020202020204" pitchFamily="34" charset="0"/>
                        </a:rPr>
                        <a:t>ТРАВЕНЬ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0"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 dirty="0">
                          <a:solidFill>
                            <a:srgbClr val="849EAA"/>
                          </a:solidFill>
                          <a:effectLst/>
                          <a:latin typeface="Century Gothic" panose="020B0502020202020204" pitchFamily="34" charset="0"/>
                        </a:rPr>
                        <a:t>ЧЕРВЕНЬ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0"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 dirty="0">
                          <a:solidFill>
                            <a:srgbClr val="849EAA"/>
                          </a:solidFill>
                          <a:effectLst/>
                          <a:latin typeface="Century Gothic" panose="020B0502020202020204" pitchFamily="34" charset="0"/>
                        </a:rPr>
                        <a:t>ЛИПЕНЬ</a:t>
                      </a: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0"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 dirty="0">
                          <a:solidFill>
                            <a:srgbClr val="849EAA"/>
                          </a:solidFill>
                          <a:effectLst/>
                          <a:latin typeface="Century Gothic" panose="020B0502020202020204" pitchFamily="34" charset="0"/>
                        </a:rPr>
                        <a:t>СЕРПЕНЬ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0"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 dirty="0">
                          <a:solidFill>
                            <a:srgbClr val="849EAA"/>
                          </a:solidFill>
                          <a:effectLst/>
                          <a:latin typeface="Century Gothic" panose="020B0502020202020204" pitchFamily="34" charset="0"/>
                        </a:rPr>
                        <a:t>ВЕРЕСЕНЬ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1"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 dirty="0">
                          <a:solidFill>
                            <a:srgbClr val="849EAA"/>
                          </a:solidFill>
                          <a:effectLst/>
                          <a:latin typeface="Century Gothic" panose="020B0502020202020204" pitchFamily="34" charset="0"/>
                        </a:rPr>
                        <a:t>ЖОВТЕНЬ</a:t>
                      </a: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18"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 dirty="0">
                          <a:solidFill>
                            <a:srgbClr val="849EAA"/>
                          </a:solidFill>
                          <a:effectLst/>
                          <a:latin typeface="Century Gothic" panose="020B0502020202020204" pitchFamily="34" charset="0"/>
                        </a:rPr>
                        <a:t>ЛИСТОПА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1"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 dirty="0">
                          <a:solidFill>
                            <a:srgbClr val="849EAA"/>
                          </a:solidFill>
                          <a:effectLst/>
                          <a:latin typeface="Century Gothic" panose="020B0502020202020204" pitchFamily="34" charset="0"/>
                        </a:rPr>
                        <a:t>ГРУДЕНЬ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453252"/>
                  </a:ext>
                </a:extLst>
              </a:tr>
              <a:tr h="239981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1.1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1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ПРОВЕДЕННЯ ДІАГНОСТИЧНОГО АУДИТУ НА ВІДПОВІДНІСТЬ ДІЯЛЬНОСТІ ПІДПРИЄМСТВА ВИМОГАМ МІЖНАРОДНИХ СТАНДАРТІВ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14">
                  <a:txBody>
                    <a:bodyPr/>
                    <a:lstStyle/>
                    <a:p>
                      <a:pPr algn="ctr" rtl="0" fontAlgn="ctr"/>
                      <a:endParaRPr lang="uk-UA" sz="800" b="0" i="0" u="none" strike="noStrike" dirty="0">
                        <a:solidFill>
                          <a:srgbClr val="355873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8492098"/>
                  </a:ext>
                </a:extLst>
              </a:tr>
              <a:tr h="239981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Вивчення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документації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на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підприємстві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та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складання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плану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проведення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діагностичного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аудиту.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1891204"/>
                  </a:ext>
                </a:extLst>
              </a:tr>
              <a:tr h="239981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Перевірка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практичної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діяльності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підприємства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на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відповідність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вимогам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Міжнародних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стандартів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0275821"/>
                  </a:ext>
                </a:extLst>
              </a:tr>
              <a:tr h="162304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uk-UA" sz="800" b="0" i="0" u="none" strike="noStrike" dirty="0">
                        <a:solidFill>
                          <a:srgbClr val="355873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611731"/>
                  </a:ext>
                </a:extLst>
              </a:tr>
              <a:tr h="121400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uk-UA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2772713"/>
                  </a:ext>
                </a:extLst>
              </a:tr>
              <a:tr h="239981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1.2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1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ПРОВЕДЕННЯ НАВЧАЛЬНОГО СЕМІНАРУ З ВПРОВАДЖЕННЯ </a:t>
                      </a:r>
                      <a:r>
                        <a:rPr lang="ru-RU" sz="800" b="1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СЕнМ</a:t>
                      </a:r>
                      <a:r>
                        <a:rPr lang="ru-RU" sz="800" b="1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та СЕМ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2443016"/>
                  </a:ext>
                </a:extLst>
              </a:tr>
              <a:tr h="239981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Проведення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стратегічної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сесії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Ідентифікація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цілей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розуміння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ролей та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участі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в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проекті</a:t>
                      </a:r>
                      <a:endParaRPr lang="ru-RU" sz="800" b="0" i="0" u="none" strike="noStrike" dirty="0">
                        <a:solidFill>
                          <a:srgbClr val="355873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4165769"/>
                  </a:ext>
                </a:extLst>
              </a:tr>
              <a:tr h="162304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Навчання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Робочої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групи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підприємства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основним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вимогам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міжнародних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стандартів</a:t>
                      </a:r>
                      <a:endParaRPr lang="ru-RU" sz="800" b="0" i="0" u="none" strike="noStrike" dirty="0">
                        <a:solidFill>
                          <a:srgbClr val="355873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4202741"/>
                  </a:ext>
                </a:extLst>
              </a:tr>
              <a:tr h="162304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Навчання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правилам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управління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ризиками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теоретичний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та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практичний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тренінг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).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7593361"/>
                  </a:ext>
                </a:extLst>
              </a:tr>
              <a:tr h="121400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uk-UA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2235122"/>
                  </a:ext>
                </a:extLst>
              </a:tr>
              <a:tr h="227226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1.3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1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ПРАКТИЧНИЙ СЕМІНАР З ПЛАНУВАННЯ, РОЗРОБКИ ТА ВПРОВАДЖЕННЯ </a:t>
                      </a:r>
                      <a:r>
                        <a:rPr lang="ru-RU" sz="800" b="1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СЕнМ</a:t>
                      </a:r>
                      <a:r>
                        <a:rPr lang="ru-RU" sz="800" b="1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та СЕМ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5389567"/>
                  </a:ext>
                </a:extLst>
              </a:tr>
              <a:tr h="239981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Призначення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представника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керівництва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по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СЕнМ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та СЕМ та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затвердження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Робочої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групи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з числа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керівників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структурних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підрозділів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та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власників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процесів</a:t>
                      </a:r>
                      <a:endParaRPr lang="ru-RU" sz="800" b="0" i="0" u="none" strike="noStrike" dirty="0">
                        <a:solidFill>
                          <a:srgbClr val="355873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1189314"/>
                  </a:ext>
                </a:extLst>
              </a:tr>
              <a:tr h="239981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Обговорення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з членами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Робочої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групи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та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затвердженнякерівництвом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Замовника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плану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розробки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документів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СЕнМ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та СЕМ.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Передбачає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визначення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необхідних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документів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7731705"/>
                  </a:ext>
                </a:extLst>
              </a:tr>
              <a:tr h="239981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Складання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та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затвердження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плану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заходів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щодо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впровадження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СЕнМ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та СЕМ з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урахуванням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визначених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на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попередньому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етапі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ризиків</a:t>
                      </a:r>
                      <a:endParaRPr lang="ru-RU" sz="800" b="0" i="0" u="none" strike="noStrike" dirty="0">
                        <a:solidFill>
                          <a:srgbClr val="355873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5763411"/>
                  </a:ext>
                </a:extLst>
              </a:tr>
              <a:tr h="121400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8729055"/>
                  </a:ext>
                </a:extLst>
              </a:tr>
              <a:tr h="239981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1.4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1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ПРАКТИЧНИЙ СЕМІНАР З РОЗРОБКИ </a:t>
                      </a:r>
                      <a:r>
                        <a:rPr lang="ru-RU" sz="800" b="1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СЕнМ</a:t>
                      </a:r>
                      <a:r>
                        <a:rPr lang="ru-RU" sz="800" b="1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та СЕМ ЗАМОВНИКА ЗГІДНО ІЗ ВИМОГАМИ ТА ПОЛОЖЕННЯМИ МІЖНАРОДНИХ СТАНДАРТІВ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endParaRPr lang="uk-UA" sz="800" b="0" i="0" u="none" strike="noStrike">
                        <a:solidFill>
                          <a:srgbClr val="355873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395197"/>
                  </a:ext>
                </a:extLst>
              </a:tr>
              <a:tr h="162304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Розробка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політики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та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цілей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в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області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СЕнМ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та СЕМ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3347986"/>
                  </a:ext>
                </a:extLst>
              </a:tr>
              <a:tr h="239981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Визначення аспектів та ризиків, ідентифікація процесів </a:t>
                      </a:r>
                      <a:r>
                        <a:rPr lang="uk-UA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СЕнМ</a:t>
                      </a:r>
                      <a:r>
                        <a:rPr lang="uk-UA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та СЕМ п-Ва; створення процесного ландшафту (схеми взаємодії та взаємозв'язків процесів)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014852"/>
                  </a:ext>
                </a:extLst>
              </a:tr>
              <a:tr h="162304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Розробка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обов'язкової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документації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СЕнМ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та СЕМ та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документованої</a:t>
                      </a:r>
                      <a:r>
                        <a:rPr lang="ru-RU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800" b="0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інформації</a:t>
                      </a:r>
                      <a:endParaRPr lang="ru-RU" sz="800" b="0" i="0" u="none" strike="noStrike" dirty="0">
                        <a:solidFill>
                          <a:srgbClr val="355873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8157839"/>
                  </a:ext>
                </a:extLst>
              </a:tr>
              <a:tr h="121400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1298132"/>
                  </a:ext>
                </a:extLst>
              </a:tr>
              <a:tr h="239981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1.5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1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ПРАКТИЧНА РЕАЛІЗАЦІЯ РОЗРОБЛЕНОЇ МОДЕЛІ </a:t>
                      </a:r>
                      <a:r>
                        <a:rPr lang="ru-RU" sz="800" b="1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СЕнМ</a:t>
                      </a:r>
                      <a:r>
                        <a:rPr lang="ru-RU" sz="800" b="1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та СЕМ ВІДПОВІДНО ДО ВИМОГ МІЖНАРОДНОГО СТАНДАРТУ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800" b="0" i="0" u="none" strike="noStrike">
                        <a:solidFill>
                          <a:srgbClr val="355873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7551970"/>
                  </a:ext>
                </a:extLst>
              </a:tr>
              <a:tr h="121400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9539733"/>
                  </a:ext>
                </a:extLst>
              </a:tr>
              <a:tr h="227226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1.6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800" b="1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НАВЧАЛЬНИЙ ТА ПРАКТИЧНИЙ СЕМІНАР З ПРОВЕДЕННЯ ВНУТРІШНІХ АУДИТІВ </a:t>
                      </a:r>
                      <a:r>
                        <a:rPr lang="ru-RU" sz="800" b="1" i="0" u="none" strike="noStrike" dirty="0" err="1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СЕнМта</a:t>
                      </a:r>
                      <a:r>
                        <a:rPr lang="ru-RU" sz="800" b="1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 СЕМ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7">
                  <a:txBody>
                    <a:bodyPr/>
                    <a:lstStyle/>
                    <a:p>
                      <a:pPr algn="ctr" rtl="0" fontAlgn="ctr"/>
                      <a:endParaRPr lang="uk-UA" sz="800" b="0" i="0" u="none" strike="noStrike" dirty="0">
                        <a:solidFill>
                          <a:srgbClr val="355873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5317434"/>
                  </a:ext>
                </a:extLst>
              </a:tr>
              <a:tr h="162304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Навчання внутрішніх аудиторів 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3664172"/>
                  </a:ext>
                </a:extLst>
              </a:tr>
              <a:tr h="162304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800" b="0" i="0" u="none" strike="noStrike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Проведення блоку внутрішніх аудитів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0948718"/>
                  </a:ext>
                </a:extLst>
              </a:tr>
              <a:tr h="162304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Складання Звітів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555356"/>
                  </a:ext>
                </a:extLst>
              </a:tr>
              <a:tr h="162304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800" b="0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Аналіз СМ з боку керівництва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A5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222814"/>
                  </a:ext>
                </a:extLst>
              </a:tr>
              <a:tr h="121400">
                <a:tc>
                  <a:txBody>
                    <a:bodyPr/>
                    <a:lstStyle/>
                    <a:p>
                      <a:pPr algn="ctr" fontAlgn="ctr"/>
                      <a:endParaRPr lang="uk-UA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uk-UA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969230"/>
                  </a:ext>
                </a:extLst>
              </a:tr>
              <a:tr h="227226"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800" b="1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1.7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uk-UA" sz="800" b="1" i="0" u="none" strike="noStrike" dirty="0">
                          <a:solidFill>
                            <a:srgbClr val="355873"/>
                          </a:solidFill>
                          <a:effectLst/>
                          <a:latin typeface="Century Gothic" panose="020B0502020202020204" pitchFamily="34" charset="0"/>
                        </a:rPr>
                        <a:t>СЕРТИФІКАЦІЙНИЙ АУДИТ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uk-UA" sz="1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 w="19050" cap="flat" cmpd="sng" algn="ctr">
                      <a:solidFill>
                        <a:srgbClr val="5760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2897" marR="2897" marT="28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897" marR="2897" marT="2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760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385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1575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TÜV SÜD Ukraine">
  <a:themeElements>
    <a:clrScheme name="TÜV SÜD Czech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4_TÜV SÜD Ukrain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ÜV SÜD Czech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ÜV SÜD Czech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ÜV SÜD Czech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ÜV SÜD Czech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ÜV SÜD Czec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ÜV SÜD Czec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ÜV SÜD Czec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9564</TotalTime>
  <Words>692</Words>
  <Application>Microsoft Office PowerPoint</Application>
  <PresentationFormat>Широкий екран</PresentationFormat>
  <Paragraphs>478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слайдів</vt:lpstr>
      </vt:variant>
      <vt:variant>
        <vt:i4>1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Century Gothic</vt:lpstr>
      <vt:lpstr>Wingdings</vt:lpstr>
      <vt:lpstr>Тема Office</vt:lpstr>
      <vt:lpstr>4_TÜV SÜD Ukraine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Виктор Постол</dc:creator>
  <cp:lastModifiedBy>User</cp:lastModifiedBy>
  <cp:revision>258</cp:revision>
  <dcterms:created xsi:type="dcterms:W3CDTF">2021-01-12T13:38:29Z</dcterms:created>
  <dcterms:modified xsi:type="dcterms:W3CDTF">2025-12-18T17:35:54Z</dcterms:modified>
</cp:coreProperties>
</file>